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9.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6858000" cy="9906000" type="A4"/>
  <p:notesSz cx="6858000" cy="9906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0F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p:cViewPr varScale="1">
        <p:scale>
          <a:sx n="91" d="100"/>
          <a:sy n="91" d="100"/>
        </p:scale>
        <p:origin x="286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3070860"/>
            <a:ext cx="5829300" cy="208025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8700" y="5547360"/>
            <a:ext cx="4800600" cy="2476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808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8080"/>
                </a:solidFill>
                <a:latin typeface="Calibri"/>
                <a:cs typeface="Calibri"/>
              </a:defRPr>
            </a:lvl1pPr>
          </a:lstStyle>
          <a:p>
            <a:endParaRPr/>
          </a:p>
        </p:txBody>
      </p:sp>
      <p:sp>
        <p:nvSpPr>
          <p:cNvPr id="3" name="Holder 3"/>
          <p:cNvSpPr>
            <a:spLocks noGrp="1"/>
          </p:cNvSpPr>
          <p:nvPr>
            <p:ph sz="half" idx="2"/>
          </p:nvPr>
        </p:nvSpPr>
        <p:spPr>
          <a:xfrm>
            <a:off x="342900" y="2278380"/>
            <a:ext cx="2983230" cy="653796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2278380"/>
            <a:ext cx="2983230" cy="653796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808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3545" y="126238"/>
            <a:ext cx="6610908" cy="574040"/>
          </a:xfrm>
          <a:prstGeom prst="rect">
            <a:avLst/>
          </a:prstGeom>
        </p:spPr>
        <p:txBody>
          <a:bodyPr wrap="square" lIns="0" tIns="0" rIns="0" bIns="0">
            <a:spAutoFit/>
          </a:bodyPr>
          <a:lstStyle>
            <a:lvl1pPr>
              <a:defRPr sz="3600" b="0" i="0">
                <a:solidFill>
                  <a:srgbClr val="008080"/>
                </a:solidFill>
                <a:latin typeface="Calibri"/>
                <a:cs typeface="Calibri"/>
              </a:defRPr>
            </a:lvl1pPr>
          </a:lstStyle>
          <a:p>
            <a:endParaRPr/>
          </a:p>
        </p:txBody>
      </p:sp>
      <p:sp>
        <p:nvSpPr>
          <p:cNvPr id="3" name="Holder 3"/>
          <p:cNvSpPr>
            <a:spLocks noGrp="1"/>
          </p:cNvSpPr>
          <p:nvPr>
            <p:ph type="body" idx="1"/>
          </p:nvPr>
        </p:nvSpPr>
        <p:spPr>
          <a:xfrm>
            <a:off x="218287" y="4940300"/>
            <a:ext cx="6421755" cy="372935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331720" y="9212580"/>
            <a:ext cx="2194560" cy="4953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2900" y="9212580"/>
            <a:ext cx="1577340" cy="4953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1/9/2023</a:t>
            </a:fld>
            <a:endParaRPr lang="en-US"/>
          </a:p>
        </p:txBody>
      </p:sp>
      <p:sp>
        <p:nvSpPr>
          <p:cNvPr id="6" name="Holder 6"/>
          <p:cNvSpPr>
            <a:spLocks noGrp="1"/>
          </p:cNvSpPr>
          <p:nvPr>
            <p:ph type="sldNum" sz="quarter" idx="7"/>
          </p:nvPr>
        </p:nvSpPr>
        <p:spPr>
          <a:xfrm>
            <a:off x="4937760" y="9212580"/>
            <a:ext cx="1577340" cy="4953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453" y="2839674"/>
            <a:ext cx="6296025" cy="1523365"/>
          </a:xfrm>
          <a:prstGeom prst="rect">
            <a:avLst/>
          </a:prstGeom>
        </p:spPr>
        <p:txBody>
          <a:bodyPr vert="horz" wrap="square" lIns="0" tIns="179070" rIns="0" bIns="0" rtlCol="0">
            <a:spAutoFit/>
          </a:bodyPr>
          <a:lstStyle/>
          <a:p>
            <a:pPr marL="12700">
              <a:lnSpc>
                <a:spcPct val="100000"/>
              </a:lnSpc>
              <a:spcBef>
                <a:spcPts val="1410"/>
              </a:spcBef>
            </a:pPr>
            <a:r>
              <a:rPr sz="4800" dirty="0"/>
              <a:t>The</a:t>
            </a:r>
            <a:r>
              <a:rPr sz="4800" spc="-50" dirty="0"/>
              <a:t> </a:t>
            </a:r>
            <a:r>
              <a:rPr sz="4800" dirty="0"/>
              <a:t>Mead</a:t>
            </a:r>
            <a:r>
              <a:rPr sz="4800" spc="-50" dirty="0"/>
              <a:t> </a:t>
            </a:r>
            <a:r>
              <a:rPr sz="4800" dirty="0"/>
              <a:t>Academy</a:t>
            </a:r>
            <a:r>
              <a:rPr sz="4800" spc="-45" dirty="0"/>
              <a:t> </a:t>
            </a:r>
            <a:r>
              <a:rPr sz="4800" spc="-65" dirty="0"/>
              <a:t>Trust</a:t>
            </a:r>
            <a:endParaRPr sz="4800"/>
          </a:p>
          <a:p>
            <a:pPr marL="140335">
              <a:lnSpc>
                <a:spcPct val="100000"/>
              </a:lnSpc>
              <a:spcBef>
                <a:spcPts val="880"/>
              </a:spcBef>
            </a:pPr>
            <a:r>
              <a:rPr sz="3200" dirty="0">
                <a:solidFill>
                  <a:srgbClr val="7E7E7E"/>
                </a:solidFill>
              </a:rPr>
              <a:t>Nursery</a:t>
            </a:r>
            <a:r>
              <a:rPr sz="3200" spc="-55" dirty="0">
                <a:solidFill>
                  <a:srgbClr val="7E7E7E"/>
                </a:solidFill>
              </a:rPr>
              <a:t> </a:t>
            </a:r>
            <a:r>
              <a:rPr sz="3200" dirty="0">
                <a:solidFill>
                  <a:srgbClr val="7E7E7E"/>
                </a:solidFill>
              </a:rPr>
              <a:t>&amp;</a:t>
            </a:r>
            <a:r>
              <a:rPr sz="3200" spc="-50" dirty="0">
                <a:solidFill>
                  <a:srgbClr val="7E7E7E"/>
                </a:solidFill>
              </a:rPr>
              <a:t> </a:t>
            </a:r>
            <a:r>
              <a:rPr sz="3200" spc="-10" dirty="0">
                <a:solidFill>
                  <a:srgbClr val="7E7E7E"/>
                </a:solidFill>
              </a:rPr>
              <a:t>Pre-</a:t>
            </a:r>
            <a:r>
              <a:rPr sz="3200" dirty="0">
                <a:solidFill>
                  <a:srgbClr val="7E7E7E"/>
                </a:solidFill>
              </a:rPr>
              <a:t>School</a:t>
            </a:r>
            <a:r>
              <a:rPr sz="3200" spc="-75" dirty="0">
                <a:solidFill>
                  <a:srgbClr val="7E7E7E"/>
                </a:solidFill>
              </a:rPr>
              <a:t> </a:t>
            </a:r>
            <a:r>
              <a:rPr sz="3200" spc="-10" dirty="0">
                <a:solidFill>
                  <a:srgbClr val="7E7E7E"/>
                </a:solidFill>
              </a:rPr>
              <a:t>Welcome</a:t>
            </a:r>
            <a:r>
              <a:rPr sz="3200" spc="-75" dirty="0">
                <a:solidFill>
                  <a:srgbClr val="7E7E7E"/>
                </a:solidFill>
              </a:rPr>
              <a:t> </a:t>
            </a:r>
            <a:r>
              <a:rPr sz="3200" spc="-20" dirty="0">
                <a:solidFill>
                  <a:srgbClr val="7E7E7E"/>
                </a:solidFill>
              </a:rPr>
              <a:t>Pack</a:t>
            </a:r>
            <a:endParaRPr sz="3200"/>
          </a:p>
        </p:txBody>
      </p:sp>
      <p:sp>
        <p:nvSpPr>
          <p:cNvPr id="3" name="object 3"/>
          <p:cNvSpPr txBox="1"/>
          <p:nvPr/>
        </p:nvSpPr>
        <p:spPr>
          <a:xfrm>
            <a:off x="79349" y="4935372"/>
            <a:ext cx="6140450" cy="3244850"/>
          </a:xfrm>
          <a:prstGeom prst="rect">
            <a:avLst/>
          </a:prstGeom>
        </p:spPr>
        <p:txBody>
          <a:bodyPr vert="horz" wrap="square" lIns="0" tIns="61594" rIns="0" bIns="0" rtlCol="0">
            <a:spAutoFit/>
          </a:bodyPr>
          <a:lstStyle/>
          <a:p>
            <a:pPr marL="12700">
              <a:lnSpc>
                <a:spcPct val="100000"/>
              </a:lnSpc>
              <a:spcBef>
                <a:spcPts val="484"/>
              </a:spcBef>
            </a:pPr>
            <a:r>
              <a:rPr sz="1600" dirty="0">
                <a:solidFill>
                  <a:srgbClr val="7E7E7E"/>
                </a:solidFill>
                <a:latin typeface="Calibri"/>
                <a:cs typeface="Calibri"/>
              </a:rPr>
              <a:t>Castle</a:t>
            </a:r>
            <a:r>
              <a:rPr sz="1600" spc="-55" dirty="0">
                <a:solidFill>
                  <a:srgbClr val="7E7E7E"/>
                </a:solidFill>
                <a:latin typeface="Calibri"/>
                <a:cs typeface="Calibri"/>
              </a:rPr>
              <a:t> </a:t>
            </a:r>
            <a:r>
              <a:rPr sz="1600" dirty="0">
                <a:solidFill>
                  <a:srgbClr val="7E7E7E"/>
                </a:solidFill>
                <a:latin typeface="Calibri"/>
                <a:cs typeface="Calibri"/>
              </a:rPr>
              <a:t>Mead</a:t>
            </a:r>
            <a:r>
              <a:rPr sz="1600" spc="-30" dirty="0">
                <a:solidFill>
                  <a:srgbClr val="7E7E7E"/>
                </a:solidFill>
                <a:latin typeface="Calibri"/>
                <a:cs typeface="Calibri"/>
              </a:rPr>
              <a:t> </a:t>
            </a:r>
            <a:r>
              <a:rPr sz="1600" spc="-10" dirty="0">
                <a:solidFill>
                  <a:srgbClr val="7E7E7E"/>
                </a:solidFill>
                <a:latin typeface="Calibri"/>
                <a:cs typeface="Calibri"/>
              </a:rPr>
              <a:t>Pipstrelles</a:t>
            </a:r>
            <a:r>
              <a:rPr sz="1600" spc="-45" dirty="0">
                <a:solidFill>
                  <a:srgbClr val="7E7E7E"/>
                </a:solidFill>
                <a:latin typeface="Calibri"/>
                <a:cs typeface="Calibri"/>
              </a:rPr>
              <a:t> </a:t>
            </a:r>
            <a:r>
              <a:rPr sz="1600" spc="-10" dirty="0">
                <a:solidFill>
                  <a:srgbClr val="7E7E7E"/>
                </a:solidFill>
                <a:latin typeface="Calibri"/>
                <a:cs typeface="Calibri"/>
              </a:rPr>
              <a:t>Nursery</a:t>
            </a:r>
            <a:endParaRPr sz="1600">
              <a:latin typeface="Calibri"/>
              <a:cs typeface="Calibri"/>
            </a:endParaRPr>
          </a:p>
          <a:p>
            <a:pPr marL="12700">
              <a:lnSpc>
                <a:spcPct val="100000"/>
              </a:lnSpc>
              <a:spcBef>
                <a:spcPts val="380"/>
              </a:spcBef>
            </a:pPr>
            <a:r>
              <a:rPr sz="1600" dirty="0">
                <a:solidFill>
                  <a:srgbClr val="7E7E7E"/>
                </a:solidFill>
                <a:latin typeface="Calibri"/>
                <a:cs typeface="Calibri"/>
              </a:rPr>
              <a:t>Mascroft</a:t>
            </a:r>
            <a:r>
              <a:rPr sz="1600" spc="-30" dirty="0">
                <a:solidFill>
                  <a:srgbClr val="7E7E7E"/>
                </a:solidFill>
                <a:latin typeface="Calibri"/>
                <a:cs typeface="Calibri"/>
              </a:rPr>
              <a:t> </a:t>
            </a:r>
            <a:r>
              <a:rPr sz="1600" dirty="0">
                <a:solidFill>
                  <a:srgbClr val="7E7E7E"/>
                </a:solidFill>
                <a:latin typeface="Calibri"/>
                <a:cs typeface="Calibri"/>
              </a:rPr>
              <a:t>Road</a:t>
            </a:r>
            <a:r>
              <a:rPr sz="1600" spc="-45" dirty="0">
                <a:solidFill>
                  <a:srgbClr val="7E7E7E"/>
                </a:solidFill>
                <a:latin typeface="Calibri"/>
                <a:cs typeface="Calibri"/>
              </a:rPr>
              <a:t> </a:t>
            </a:r>
            <a:r>
              <a:rPr sz="1600" spc="-20" dirty="0">
                <a:solidFill>
                  <a:srgbClr val="7E7E7E"/>
                </a:solidFill>
                <a:latin typeface="Calibri"/>
                <a:cs typeface="Calibri"/>
              </a:rPr>
              <a:t>Trowbridge</a:t>
            </a:r>
            <a:r>
              <a:rPr sz="1600" spc="-45" dirty="0">
                <a:solidFill>
                  <a:srgbClr val="7E7E7E"/>
                </a:solidFill>
                <a:latin typeface="Calibri"/>
                <a:cs typeface="Calibri"/>
              </a:rPr>
              <a:t> </a:t>
            </a:r>
            <a:r>
              <a:rPr sz="1600" dirty="0">
                <a:solidFill>
                  <a:srgbClr val="7E7E7E"/>
                </a:solidFill>
                <a:latin typeface="Calibri"/>
                <a:cs typeface="Calibri"/>
              </a:rPr>
              <a:t>BA14</a:t>
            </a:r>
            <a:r>
              <a:rPr sz="1600" spc="-30" dirty="0">
                <a:solidFill>
                  <a:srgbClr val="7E7E7E"/>
                </a:solidFill>
                <a:latin typeface="Calibri"/>
                <a:cs typeface="Calibri"/>
              </a:rPr>
              <a:t> </a:t>
            </a:r>
            <a:r>
              <a:rPr sz="1600" dirty="0">
                <a:solidFill>
                  <a:srgbClr val="7E7E7E"/>
                </a:solidFill>
                <a:latin typeface="Calibri"/>
                <a:cs typeface="Calibri"/>
              </a:rPr>
              <a:t>6GD</a:t>
            </a:r>
            <a:r>
              <a:rPr sz="1600" spc="-40" dirty="0">
                <a:solidFill>
                  <a:srgbClr val="7E7E7E"/>
                </a:solidFill>
                <a:latin typeface="Calibri"/>
                <a:cs typeface="Calibri"/>
              </a:rPr>
              <a:t> </a:t>
            </a:r>
            <a:r>
              <a:rPr sz="1600" dirty="0">
                <a:solidFill>
                  <a:srgbClr val="7E7E7E"/>
                </a:solidFill>
                <a:latin typeface="Calibri"/>
                <a:cs typeface="Calibri"/>
              </a:rPr>
              <a:t>/</a:t>
            </a:r>
            <a:r>
              <a:rPr sz="1600" spc="-55" dirty="0">
                <a:solidFill>
                  <a:srgbClr val="7E7E7E"/>
                </a:solidFill>
                <a:latin typeface="Calibri"/>
                <a:cs typeface="Calibri"/>
              </a:rPr>
              <a:t> </a:t>
            </a:r>
            <a:r>
              <a:rPr sz="1600" dirty="0">
                <a:solidFill>
                  <a:srgbClr val="7E7E7E"/>
                </a:solidFill>
                <a:latin typeface="Calibri"/>
                <a:cs typeface="Calibri"/>
              </a:rPr>
              <a:t>01225</a:t>
            </a:r>
            <a:r>
              <a:rPr sz="1600" spc="-20" dirty="0">
                <a:solidFill>
                  <a:srgbClr val="7E7E7E"/>
                </a:solidFill>
                <a:latin typeface="Calibri"/>
                <a:cs typeface="Calibri"/>
              </a:rPr>
              <a:t> </a:t>
            </a:r>
            <a:r>
              <a:rPr sz="1600" spc="-10" dirty="0">
                <a:solidFill>
                  <a:srgbClr val="7E7E7E"/>
                </a:solidFill>
                <a:latin typeface="Calibri"/>
                <a:cs typeface="Calibri"/>
              </a:rPr>
              <a:t>768641</a:t>
            </a:r>
            <a:endParaRPr sz="1600">
              <a:latin typeface="Calibri"/>
              <a:cs typeface="Calibri"/>
            </a:endParaRPr>
          </a:p>
          <a:p>
            <a:pPr>
              <a:lnSpc>
                <a:spcPct val="100000"/>
              </a:lnSpc>
              <a:spcBef>
                <a:spcPts val="5"/>
              </a:spcBef>
            </a:pPr>
            <a:endParaRPr sz="2200">
              <a:latin typeface="Calibri"/>
              <a:cs typeface="Calibri"/>
            </a:endParaRPr>
          </a:p>
          <a:p>
            <a:pPr marL="12700">
              <a:lnSpc>
                <a:spcPct val="100000"/>
              </a:lnSpc>
            </a:pPr>
            <a:r>
              <a:rPr sz="1600" dirty="0">
                <a:solidFill>
                  <a:srgbClr val="7E7E7E"/>
                </a:solidFill>
                <a:latin typeface="Calibri"/>
                <a:cs typeface="Calibri"/>
              </a:rPr>
              <a:t>River</a:t>
            </a:r>
            <a:r>
              <a:rPr sz="1600" spc="-40" dirty="0">
                <a:solidFill>
                  <a:srgbClr val="7E7E7E"/>
                </a:solidFill>
                <a:latin typeface="Calibri"/>
                <a:cs typeface="Calibri"/>
              </a:rPr>
              <a:t> </a:t>
            </a:r>
            <a:r>
              <a:rPr sz="1600" dirty="0">
                <a:solidFill>
                  <a:srgbClr val="7E7E7E"/>
                </a:solidFill>
                <a:latin typeface="Calibri"/>
                <a:cs typeface="Calibri"/>
              </a:rPr>
              <a:t>Mead</a:t>
            </a:r>
            <a:r>
              <a:rPr sz="1600" spc="-45" dirty="0">
                <a:solidFill>
                  <a:srgbClr val="7E7E7E"/>
                </a:solidFill>
                <a:latin typeface="Calibri"/>
                <a:cs typeface="Calibri"/>
              </a:rPr>
              <a:t> </a:t>
            </a:r>
            <a:r>
              <a:rPr sz="1600" spc="-10" dirty="0">
                <a:solidFill>
                  <a:srgbClr val="7E7E7E"/>
                </a:solidFill>
                <a:latin typeface="Calibri"/>
                <a:cs typeface="Calibri"/>
              </a:rPr>
              <a:t>Otters</a:t>
            </a:r>
            <a:r>
              <a:rPr sz="1600" spc="-40" dirty="0">
                <a:solidFill>
                  <a:srgbClr val="7E7E7E"/>
                </a:solidFill>
                <a:latin typeface="Calibri"/>
                <a:cs typeface="Calibri"/>
              </a:rPr>
              <a:t> </a:t>
            </a:r>
            <a:r>
              <a:rPr sz="1600" spc="-10" dirty="0">
                <a:solidFill>
                  <a:srgbClr val="7E7E7E"/>
                </a:solidFill>
                <a:latin typeface="Calibri"/>
                <a:cs typeface="Calibri"/>
              </a:rPr>
              <a:t>Nursery</a:t>
            </a:r>
            <a:endParaRPr sz="1600">
              <a:latin typeface="Calibri"/>
              <a:cs typeface="Calibri"/>
            </a:endParaRPr>
          </a:p>
          <a:p>
            <a:pPr marL="12700">
              <a:lnSpc>
                <a:spcPct val="100000"/>
              </a:lnSpc>
              <a:spcBef>
                <a:spcPts val="385"/>
              </a:spcBef>
            </a:pPr>
            <a:r>
              <a:rPr sz="1600" dirty="0">
                <a:solidFill>
                  <a:srgbClr val="7E7E7E"/>
                </a:solidFill>
                <a:latin typeface="Calibri"/>
                <a:cs typeface="Calibri"/>
              </a:rPr>
              <a:t>Lowbourne,</a:t>
            </a:r>
            <a:r>
              <a:rPr sz="1600" spc="10" dirty="0">
                <a:solidFill>
                  <a:srgbClr val="7E7E7E"/>
                </a:solidFill>
                <a:latin typeface="Calibri"/>
                <a:cs typeface="Calibri"/>
              </a:rPr>
              <a:t> </a:t>
            </a:r>
            <a:r>
              <a:rPr sz="1600" spc="-10" dirty="0">
                <a:solidFill>
                  <a:srgbClr val="7E7E7E"/>
                </a:solidFill>
                <a:latin typeface="Calibri"/>
                <a:cs typeface="Calibri"/>
              </a:rPr>
              <a:t>Melksham</a:t>
            </a:r>
            <a:r>
              <a:rPr sz="1600" spc="-55" dirty="0">
                <a:solidFill>
                  <a:srgbClr val="7E7E7E"/>
                </a:solidFill>
                <a:latin typeface="Calibri"/>
                <a:cs typeface="Calibri"/>
              </a:rPr>
              <a:t> </a:t>
            </a:r>
            <a:r>
              <a:rPr sz="1600" dirty="0">
                <a:solidFill>
                  <a:srgbClr val="7E7E7E"/>
                </a:solidFill>
                <a:latin typeface="Calibri"/>
                <a:cs typeface="Calibri"/>
              </a:rPr>
              <a:t>SN12</a:t>
            </a:r>
            <a:r>
              <a:rPr sz="1600" spc="-15" dirty="0">
                <a:solidFill>
                  <a:srgbClr val="7E7E7E"/>
                </a:solidFill>
                <a:latin typeface="Calibri"/>
                <a:cs typeface="Calibri"/>
              </a:rPr>
              <a:t> </a:t>
            </a:r>
            <a:r>
              <a:rPr sz="1600" dirty="0">
                <a:solidFill>
                  <a:srgbClr val="7E7E7E"/>
                </a:solidFill>
                <a:latin typeface="Calibri"/>
                <a:cs typeface="Calibri"/>
              </a:rPr>
              <a:t>7ED</a:t>
            </a:r>
            <a:r>
              <a:rPr sz="1600" spc="-20" dirty="0">
                <a:solidFill>
                  <a:srgbClr val="7E7E7E"/>
                </a:solidFill>
                <a:latin typeface="Calibri"/>
                <a:cs typeface="Calibri"/>
              </a:rPr>
              <a:t> </a:t>
            </a:r>
            <a:r>
              <a:rPr sz="1600" dirty="0">
                <a:solidFill>
                  <a:srgbClr val="7E7E7E"/>
                </a:solidFill>
                <a:latin typeface="Calibri"/>
                <a:cs typeface="Calibri"/>
              </a:rPr>
              <a:t>/</a:t>
            </a:r>
            <a:r>
              <a:rPr sz="1600" spc="-40" dirty="0">
                <a:solidFill>
                  <a:srgbClr val="7E7E7E"/>
                </a:solidFill>
                <a:latin typeface="Calibri"/>
                <a:cs typeface="Calibri"/>
              </a:rPr>
              <a:t> </a:t>
            </a:r>
            <a:r>
              <a:rPr sz="1600" dirty="0">
                <a:solidFill>
                  <a:srgbClr val="7E7E7E"/>
                </a:solidFill>
                <a:latin typeface="Calibri"/>
                <a:cs typeface="Calibri"/>
              </a:rPr>
              <a:t>01225</a:t>
            </a:r>
            <a:r>
              <a:rPr sz="1600" spc="-5" dirty="0">
                <a:solidFill>
                  <a:srgbClr val="7E7E7E"/>
                </a:solidFill>
                <a:latin typeface="Calibri"/>
                <a:cs typeface="Calibri"/>
              </a:rPr>
              <a:t> </a:t>
            </a:r>
            <a:r>
              <a:rPr sz="1600" spc="-10" dirty="0">
                <a:solidFill>
                  <a:srgbClr val="7E7E7E"/>
                </a:solidFill>
                <a:latin typeface="Calibri"/>
                <a:cs typeface="Calibri"/>
              </a:rPr>
              <a:t>703428</a:t>
            </a:r>
            <a:endParaRPr sz="1600">
              <a:latin typeface="Calibri"/>
              <a:cs typeface="Calibri"/>
            </a:endParaRPr>
          </a:p>
          <a:p>
            <a:pPr>
              <a:lnSpc>
                <a:spcPct val="100000"/>
              </a:lnSpc>
            </a:pPr>
            <a:endParaRPr sz="2200">
              <a:latin typeface="Calibri"/>
              <a:cs typeface="Calibri"/>
            </a:endParaRPr>
          </a:p>
          <a:p>
            <a:pPr marL="12700">
              <a:lnSpc>
                <a:spcPct val="100000"/>
              </a:lnSpc>
            </a:pPr>
            <a:r>
              <a:rPr sz="1600" dirty="0">
                <a:solidFill>
                  <a:srgbClr val="7E7E7E"/>
                </a:solidFill>
                <a:latin typeface="Calibri"/>
                <a:cs typeface="Calibri"/>
              </a:rPr>
              <a:t>The</a:t>
            </a:r>
            <a:r>
              <a:rPr sz="1600" spc="-60" dirty="0">
                <a:solidFill>
                  <a:srgbClr val="7E7E7E"/>
                </a:solidFill>
                <a:latin typeface="Calibri"/>
                <a:cs typeface="Calibri"/>
              </a:rPr>
              <a:t> </a:t>
            </a:r>
            <a:r>
              <a:rPr sz="1600" dirty="0">
                <a:solidFill>
                  <a:srgbClr val="7E7E7E"/>
                </a:solidFill>
                <a:latin typeface="Calibri"/>
                <a:cs typeface="Calibri"/>
              </a:rPr>
              <a:t>Mead</a:t>
            </a:r>
            <a:r>
              <a:rPr sz="1600" spc="-60" dirty="0">
                <a:solidFill>
                  <a:srgbClr val="7E7E7E"/>
                </a:solidFill>
                <a:latin typeface="Calibri"/>
                <a:cs typeface="Calibri"/>
              </a:rPr>
              <a:t> </a:t>
            </a:r>
            <a:r>
              <a:rPr sz="1600" spc="-10" dirty="0">
                <a:solidFill>
                  <a:srgbClr val="7E7E7E"/>
                </a:solidFill>
                <a:latin typeface="Calibri"/>
                <a:cs typeface="Calibri"/>
              </a:rPr>
              <a:t>Orchard</a:t>
            </a:r>
            <a:r>
              <a:rPr sz="1600" spc="-35" dirty="0">
                <a:solidFill>
                  <a:srgbClr val="7E7E7E"/>
                </a:solidFill>
                <a:latin typeface="Calibri"/>
                <a:cs typeface="Calibri"/>
              </a:rPr>
              <a:t> </a:t>
            </a:r>
            <a:r>
              <a:rPr sz="1600" dirty="0">
                <a:solidFill>
                  <a:srgbClr val="7E7E7E"/>
                </a:solidFill>
                <a:latin typeface="Calibri"/>
                <a:cs typeface="Calibri"/>
              </a:rPr>
              <a:t>Nursery</a:t>
            </a:r>
            <a:r>
              <a:rPr sz="1600" spc="-35" dirty="0">
                <a:solidFill>
                  <a:srgbClr val="7E7E7E"/>
                </a:solidFill>
                <a:latin typeface="Calibri"/>
                <a:cs typeface="Calibri"/>
              </a:rPr>
              <a:t> </a:t>
            </a:r>
            <a:r>
              <a:rPr sz="1600" spc="-10" dirty="0">
                <a:solidFill>
                  <a:srgbClr val="7E7E7E"/>
                </a:solidFill>
                <a:latin typeface="Calibri"/>
                <a:cs typeface="Calibri"/>
              </a:rPr>
              <a:t>(Hilperton)</a:t>
            </a:r>
            <a:endParaRPr sz="1600">
              <a:latin typeface="Calibri"/>
              <a:cs typeface="Calibri"/>
            </a:endParaRPr>
          </a:p>
          <a:p>
            <a:pPr marL="12700">
              <a:lnSpc>
                <a:spcPct val="100000"/>
              </a:lnSpc>
              <a:spcBef>
                <a:spcPts val="390"/>
              </a:spcBef>
            </a:pPr>
            <a:r>
              <a:rPr sz="1600" spc="-10" dirty="0">
                <a:solidFill>
                  <a:srgbClr val="7E7E7E"/>
                </a:solidFill>
                <a:latin typeface="Calibri"/>
                <a:cs typeface="Calibri"/>
              </a:rPr>
              <a:t>Hackett</a:t>
            </a:r>
            <a:r>
              <a:rPr sz="1600" spc="-35" dirty="0">
                <a:solidFill>
                  <a:srgbClr val="7E7E7E"/>
                </a:solidFill>
                <a:latin typeface="Calibri"/>
                <a:cs typeface="Calibri"/>
              </a:rPr>
              <a:t> </a:t>
            </a:r>
            <a:r>
              <a:rPr sz="1600" dirty="0">
                <a:solidFill>
                  <a:srgbClr val="7E7E7E"/>
                </a:solidFill>
                <a:latin typeface="Calibri"/>
                <a:cs typeface="Calibri"/>
              </a:rPr>
              <a:t>Place,</a:t>
            </a:r>
            <a:r>
              <a:rPr sz="1600" spc="-40" dirty="0">
                <a:solidFill>
                  <a:srgbClr val="7E7E7E"/>
                </a:solidFill>
                <a:latin typeface="Calibri"/>
                <a:cs typeface="Calibri"/>
              </a:rPr>
              <a:t> </a:t>
            </a:r>
            <a:r>
              <a:rPr sz="1600" spc="-10" dirty="0">
                <a:solidFill>
                  <a:srgbClr val="7E7E7E"/>
                </a:solidFill>
                <a:latin typeface="Calibri"/>
                <a:cs typeface="Calibri"/>
              </a:rPr>
              <a:t>Hilperton,</a:t>
            </a:r>
            <a:r>
              <a:rPr sz="1600" spc="-35" dirty="0">
                <a:solidFill>
                  <a:srgbClr val="7E7E7E"/>
                </a:solidFill>
                <a:latin typeface="Calibri"/>
                <a:cs typeface="Calibri"/>
              </a:rPr>
              <a:t> </a:t>
            </a:r>
            <a:r>
              <a:rPr sz="1600" spc="-20" dirty="0">
                <a:solidFill>
                  <a:srgbClr val="7E7E7E"/>
                </a:solidFill>
                <a:latin typeface="Calibri"/>
                <a:cs typeface="Calibri"/>
              </a:rPr>
              <a:t>Trowbridge</a:t>
            </a:r>
            <a:r>
              <a:rPr sz="1600" spc="-35" dirty="0">
                <a:solidFill>
                  <a:srgbClr val="7E7E7E"/>
                </a:solidFill>
                <a:latin typeface="Calibri"/>
                <a:cs typeface="Calibri"/>
              </a:rPr>
              <a:t> </a:t>
            </a:r>
            <a:r>
              <a:rPr sz="1600" dirty="0">
                <a:solidFill>
                  <a:srgbClr val="7E7E7E"/>
                </a:solidFill>
                <a:latin typeface="Calibri"/>
                <a:cs typeface="Calibri"/>
              </a:rPr>
              <a:t>BA14</a:t>
            </a:r>
            <a:r>
              <a:rPr sz="1600" spc="-30" dirty="0">
                <a:solidFill>
                  <a:srgbClr val="7E7E7E"/>
                </a:solidFill>
                <a:latin typeface="Calibri"/>
                <a:cs typeface="Calibri"/>
              </a:rPr>
              <a:t> </a:t>
            </a:r>
            <a:r>
              <a:rPr sz="1600" dirty="0">
                <a:solidFill>
                  <a:srgbClr val="7E7E7E"/>
                </a:solidFill>
                <a:latin typeface="Calibri"/>
                <a:cs typeface="Calibri"/>
              </a:rPr>
              <a:t>7GN</a:t>
            </a:r>
            <a:r>
              <a:rPr sz="1600" spc="-25" dirty="0">
                <a:solidFill>
                  <a:srgbClr val="7E7E7E"/>
                </a:solidFill>
                <a:latin typeface="Calibri"/>
                <a:cs typeface="Calibri"/>
              </a:rPr>
              <a:t> </a:t>
            </a:r>
            <a:r>
              <a:rPr sz="1600" dirty="0">
                <a:solidFill>
                  <a:srgbClr val="7E7E7E"/>
                </a:solidFill>
                <a:latin typeface="Calibri"/>
                <a:cs typeface="Calibri"/>
              </a:rPr>
              <a:t>/</a:t>
            </a:r>
            <a:r>
              <a:rPr sz="1600" spc="-45" dirty="0">
                <a:solidFill>
                  <a:srgbClr val="7E7E7E"/>
                </a:solidFill>
                <a:latin typeface="Calibri"/>
                <a:cs typeface="Calibri"/>
              </a:rPr>
              <a:t> </a:t>
            </a:r>
            <a:r>
              <a:rPr sz="1600" dirty="0">
                <a:solidFill>
                  <a:srgbClr val="7E7E7E"/>
                </a:solidFill>
                <a:latin typeface="Calibri"/>
                <a:cs typeface="Calibri"/>
              </a:rPr>
              <a:t>01225</a:t>
            </a:r>
            <a:r>
              <a:rPr sz="1600" spc="-5" dirty="0">
                <a:solidFill>
                  <a:srgbClr val="7E7E7E"/>
                </a:solidFill>
                <a:latin typeface="Calibri"/>
                <a:cs typeface="Calibri"/>
              </a:rPr>
              <a:t> </a:t>
            </a:r>
            <a:r>
              <a:rPr sz="1600" dirty="0">
                <a:solidFill>
                  <a:srgbClr val="7E7E7E"/>
                </a:solidFill>
                <a:latin typeface="Calibri"/>
                <a:cs typeface="Calibri"/>
              </a:rPr>
              <a:t>759273</a:t>
            </a:r>
            <a:r>
              <a:rPr sz="1600" spc="-10" dirty="0">
                <a:solidFill>
                  <a:srgbClr val="7E7E7E"/>
                </a:solidFill>
                <a:latin typeface="Calibri"/>
                <a:cs typeface="Calibri"/>
              </a:rPr>
              <a:t> </a:t>
            </a:r>
            <a:r>
              <a:rPr sz="1600" dirty="0">
                <a:solidFill>
                  <a:srgbClr val="7E7E7E"/>
                </a:solidFill>
                <a:latin typeface="Calibri"/>
                <a:cs typeface="Calibri"/>
              </a:rPr>
              <a:t>(option</a:t>
            </a:r>
            <a:r>
              <a:rPr sz="1600" spc="-20" dirty="0">
                <a:solidFill>
                  <a:srgbClr val="7E7E7E"/>
                </a:solidFill>
                <a:latin typeface="Calibri"/>
                <a:cs typeface="Calibri"/>
              </a:rPr>
              <a:t> </a:t>
            </a:r>
            <a:r>
              <a:rPr sz="1600" spc="-25" dirty="0">
                <a:solidFill>
                  <a:srgbClr val="7E7E7E"/>
                </a:solidFill>
                <a:latin typeface="Calibri"/>
                <a:cs typeface="Calibri"/>
              </a:rPr>
              <a:t>2)</a:t>
            </a:r>
            <a:endParaRPr sz="1600">
              <a:latin typeface="Calibri"/>
              <a:cs typeface="Calibri"/>
            </a:endParaRPr>
          </a:p>
          <a:p>
            <a:pPr>
              <a:lnSpc>
                <a:spcPct val="100000"/>
              </a:lnSpc>
            </a:pPr>
            <a:endParaRPr sz="2200">
              <a:latin typeface="Calibri"/>
              <a:cs typeface="Calibri"/>
            </a:endParaRPr>
          </a:p>
          <a:p>
            <a:pPr marL="12700">
              <a:lnSpc>
                <a:spcPct val="100000"/>
              </a:lnSpc>
            </a:pPr>
            <a:r>
              <a:rPr sz="1600" dirty="0">
                <a:solidFill>
                  <a:srgbClr val="7E7E7E"/>
                </a:solidFill>
                <a:latin typeface="Calibri"/>
                <a:cs typeface="Calibri"/>
              </a:rPr>
              <a:t>The</a:t>
            </a:r>
            <a:r>
              <a:rPr sz="1600" spc="-35" dirty="0">
                <a:solidFill>
                  <a:srgbClr val="7E7E7E"/>
                </a:solidFill>
                <a:latin typeface="Calibri"/>
                <a:cs typeface="Calibri"/>
              </a:rPr>
              <a:t> </a:t>
            </a:r>
            <a:r>
              <a:rPr sz="1600" dirty="0">
                <a:solidFill>
                  <a:srgbClr val="7E7E7E"/>
                </a:solidFill>
                <a:latin typeface="Calibri"/>
                <a:cs typeface="Calibri"/>
              </a:rPr>
              <a:t>Mead</a:t>
            </a:r>
            <a:r>
              <a:rPr sz="1600" spc="-40" dirty="0">
                <a:solidFill>
                  <a:srgbClr val="7E7E7E"/>
                </a:solidFill>
                <a:latin typeface="Calibri"/>
                <a:cs typeface="Calibri"/>
              </a:rPr>
              <a:t> </a:t>
            </a:r>
            <a:r>
              <a:rPr sz="1600" dirty="0">
                <a:solidFill>
                  <a:srgbClr val="7E7E7E"/>
                </a:solidFill>
                <a:latin typeface="Calibri"/>
                <a:cs typeface="Calibri"/>
              </a:rPr>
              <a:t>Mice</a:t>
            </a:r>
            <a:r>
              <a:rPr sz="1600" spc="-45" dirty="0">
                <a:solidFill>
                  <a:srgbClr val="7E7E7E"/>
                </a:solidFill>
                <a:latin typeface="Calibri"/>
                <a:cs typeface="Calibri"/>
              </a:rPr>
              <a:t> </a:t>
            </a:r>
            <a:r>
              <a:rPr sz="1600" spc="-20" dirty="0">
                <a:solidFill>
                  <a:srgbClr val="7E7E7E"/>
                </a:solidFill>
                <a:latin typeface="Calibri"/>
                <a:cs typeface="Calibri"/>
              </a:rPr>
              <a:t>Pre-</a:t>
            </a:r>
            <a:r>
              <a:rPr sz="1600" dirty="0">
                <a:solidFill>
                  <a:srgbClr val="7E7E7E"/>
                </a:solidFill>
                <a:latin typeface="Calibri"/>
                <a:cs typeface="Calibri"/>
              </a:rPr>
              <a:t>school</a:t>
            </a:r>
            <a:r>
              <a:rPr sz="1600" spc="-15" dirty="0">
                <a:solidFill>
                  <a:srgbClr val="7E7E7E"/>
                </a:solidFill>
                <a:latin typeface="Calibri"/>
                <a:cs typeface="Calibri"/>
              </a:rPr>
              <a:t> </a:t>
            </a:r>
            <a:r>
              <a:rPr sz="1600" spc="-10" dirty="0">
                <a:solidFill>
                  <a:srgbClr val="7E7E7E"/>
                </a:solidFill>
                <a:latin typeface="Calibri"/>
                <a:cs typeface="Calibri"/>
              </a:rPr>
              <a:t>(Wingfield)</a:t>
            </a:r>
            <a:endParaRPr sz="1600">
              <a:latin typeface="Calibri"/>
              <a:cs typeface="Calibri"/>
            </a:endParaRPr>
          </a:p>
          <a:p>
            <a:pPr marL="12700">
              <a:lnSpc>
                <a:spcPct val="100000"/>
              </a:lnSpc>
              <a:spcBef>
                <a:spcPts val="385"/>
              </a:spcBef>
            </a:pPr>
            <a:r>
              <a:rPr sz="1600" dirty="0">
                <a:solidFill>
                  <a:srgbClr val="7E7E7E"/>
                </a:solidFill>
                <a:latin typeface="Calibri"/>
                <a:cs typeface="Calibri"/>
              </a:rPr>
              <a:t>Church</a:t>
            </a:r>
            <a:r>
              <a:rPr sz="1600" spc="-50" dirty="0">
                <a:solidFill>
                  <a:srgbClr val="7E7E7E"/>
                </a:solidFill>
                <a:latin typeface="Calibri"/>
                <a:cs typeface="Calibri"/>
              </a:rPr>
              <a:t> </a:t>
            </a:r>
            <a:r>
              <a:rPr sz="1600" dirty="0">
                <a:solidFill>
                  <a:srgbClr val="7E7E7E"/>
                </a:solidFill>
                <a:latin typeface="Calibri"/>
                <a:cs typeface="Calibri"/>
              </a:rPr>
              <a:t>Lane,</a:t>
            </a:r>
            <a:r>
              <a:rPr sz="1600" spc="-45" dirty="0">
                <a:solidFill>
                  <a:srgbClr val="7E7E7E"/>
                </a:solidFill>
                <a:latin typeface="Calibri"/>
                <a:cs typeface="Calibri"/>
              </a:rPr>
              <a:t> </a:t>
            </a:r>
            <a:r>
              <a:rPr sz="1600" dirty="0">
                <a:solidFill>
                  <a:srgbClr val="7E7E7E"/>
                </a:solidFill>
                <a:latin typeface="Calibri"/>
                <a:cs typeface="Calibri"/>
              </a:rPr>
              <a:t>Wingfield,</a:t>
            </a:r>
            <a:r>
              <a:rPr sz="1600" spc="-70" dirty="0">
                <a:solidFill>
                  <a:srgbClr val="7E7E7E"/>
                </a:solidFill>
                <a:latin typeface="Calibri"/>
                <a:cs typeface="Calibri"/>
              </a:rPr>
              <a:t> </a:t>
            </a:r>
            <a:r>
              <a:rPr sz="1600" spc="-20" dirty="0">
                <a:solidFill>
                  <a:srgbClr val="7E7E7E"/>
                </a:solidFill>
                <a:latin typeface="Calibri"/>
                <a:cs typeface="Calibri"/>
              </a:rPr>
              <a:t>Trowbridge</a:t>
            </a:r>
            <a:r>
              <a:rPr sz="1600" spc="-35" dirty="0">
                <a:solidFill>
                  <a:srgbClr val="7E7E7E"/>
                </a:solidFill>
                <a:latin typeface="Calibri"/>
                <a:cs typeface="Calibri"/>
              </a:rPr>
              <a:t> </a:t>
            </a:r>
            <a:r>
              <a:rPr sz="1600" dirty="0">
                <a:solidFill>
                  <a:srgbClr val="7E7E7E"/>
                </a:solidFill>
                <a:latin typeface="Calibri"/>
                <a:cs typeface="Calibri"/>
              </a:rPr>
              <a:t>BA14</a:t>
            </a:r>
            <a:r>
              <a:rPr sz="1600" spc="-40" dirty="0">
                <a:solidFill>
                  <a:srgbClr val="7E7E7E"/>
                </a:solidFill>
                <a:latin typeface="Calibri"/>
                <a:cs typeface="Calibri"/>
              </a:rPr>
              <a:t> </a:t>
            </a:r>
            <a:r>
              <a:rPr sz="1600" spc="-20" dirty="0">
                <a:solidFill>
                  <a:srgbClr val="7E7E7E"/>
                </a:solidFill>
                <a:latin typeface="Calibri"/>
                <a:cs typeface="Calibri"/>
              </a:rPr>
              <a:t>9LW</a:t>
            </a:r>
            <a:r>
              <a:rPr sz="1600" spc="-35" dirty="0">
                <a:solidFill>
                  <a:srgbClr val="7E7E7E"/>
                </a:solidFill>
                <a:latin typeface="Calibri"/>
                <a:cs typeface="Calibri"/>
              </a:rPr>
              <a:t> </a:t>
            </a:r>
            <a:r>
              <a:rPr sz="1600" dirty="0">
                <a:solidFill>
                  <a:srgbClr val="7E7E7E"/>
                </a:solidFill>
                <a:latin typeface="Calibri"/>
                <a:cs typeface="Calibri"/>
              </a:rPr>
              <a:t>/</a:t>
            </a:r>
            <a:r>
              <a:rPr sz="1600" spc="-50" dirty="0">
                <a:solidFill>
                  <a:srgbClr val="7E7E7E"/>
                </a:solidFill>
                <a:latin typeface="Calibri"/>
                <a:cs typeface="Calibri"/>
              </a:rPr>
              <a:t> </a:t>
            </a:r>
            <a:r>
              <a:rPr sz="1600" dirty="0">
                <a:solidFill>
                  <a:srgbClr val="7E7E7E"/>
                </a:solidFill>
                <a:latin typeface="Calibri"/>
                <a:cs typeface="Calibri"/>
              </a:rPr>
              <a:t>01225</a:t>
            </a:r>
            <a:r>
              <a:rPr sz="1600" spc="-30" dirty="0">
                <a:solidFill>
                  <a:srgbClr val="7E7E7E"/>
                </a:solidFill>
                <a:latin typeface="Calibri"/>
                <a:cs typeface="Calibri"/>
              </a:rPr>
              <a:t> </a:t>
            </a:r>
            <a:r>
              <a:rPr sz="1600" dirty="0">
                <a:solidFill>
                  <a:srgbClr val="7E7E7E"/>
                </a:solidFill>
                <a:latin typeface="Calibri"/>
                <a:cs typeface="Calibri"/>
              </a:rPr>
              <a:t>759273</a:t>
            </a:r>
            <a:r>
              <a:rPr sz="1600" spc="-10" dirty="0">
                <a:solidFill>
                  <a:srgbClr val="7E7E7E"/>
                </a:solidFill>
                <a:latin typeface="Calibri"/>
                <a:cs typeface="Calibri"/>
              </a:rPr>
              <a:t> </a:t>
            </a:r>
            <a:r>
              <a:rPr sz="1600" dirty="0">
                <a:solidFill>
                  <a:srgbClr val="7E7E7E"/>
                </a:solidFill>
                <a:latin typeface="Calibri"/>
                <a:cs typeface="Calibri"/>
              </a:rPr>
              <a:t>(option</a:t>
            </a:r>
            <a:r>
              <a:rPr sz="1600" spc="-40" dirty="0">
                <a:solidFill>
                  <a:srgbClr val="7E7E7E"/>
                </a:solidFill>
                <a:latin typeface="Calibri"/>
                <a:cs typeface="Calibri"/>
              </a:rPr>
              <a:t> </a:t>
            </a:r>
            <a:r>
              <a:rPr sz="1600" spc="-25" dirty="0">
                <a:solidFill>
                  <a:srgbClr val="7E7E7E"/>
                </a:solidFill>
                <a:latin typeface="Calibri"/>
                <a:cs typeface="Calibri"/>
              </a:rPr>
              <a:t>3)</a:t>
            </a:r>
            <a:endParaRPr sz="1600">
              <a:latin typeface="Calibri"/>
              <a:cs typeface="Calibri"/>
            </a:endParaRPr>
          </a:p>
        </p:txBody>
      </p:sp>
      <p:pic>
        <p:nvPicPr>
          <p:cNvPr id="4" name="object 4"/>
          <p:cNvPicPr/>
          <p:nvPr/>
        </p:nvPicPr>
        <p:blipFill>
          <a:blip r:embed="rId2" cstate="print"/>
          <a:stretch>
            <a:fillRect/>
          </a:stretch>
        </p:blipFill>
        <p:spPr>
          <a:xfrm>
            <a:off x="255577" y="8398762"/>
            <a:ext cx="2470579" cy="1383650"/>
          </a:xfrm>
          <a:prstGeom prst="rect">
            <a:avLst/>
          </a:prstGeom>
        </p:spPr>
      </p:pic>
      <p:grpSp>
        <p:nvGrpSpPr>
          <p:cNvPr id="5" name="object 5"/>
          <p:cNvGrpSpPr/>
          <p:nvPr/>
        </p:nvGrpSpPr>
        <p:grpSpPr>
          <a:xfrm>
            <a:off x="0" y="0"/>
            <a:ext cx="6858000" cy="2243455"/>
            <a:chOff x="0" y="0"/>
            <a:chExt cx="6858000" cy="2243455"/>
          </a:xfrm>
        </p:grpSpPr>
        <p:pic>
          <p:nvPicPr>
            <p:cNvPr id="6" name="object 6"/>
            <p:cNvPicPr/>
            <p:nvPr/>
          </p:nvPicPr>
          <p:blipFill>
            <a:blip r:embed="rId3" cstate="print"/>
            <a:stretch>
              <a:fillRect/>
            </a:stretch>
          </p:blipFill>
          <p:spPr>
            <a:xfrm>
              <a:off x="2147316" y="0"/>
              <a:ext cx="3048000" cy="2226564"/>
            </a:xfrm>
            <a:prstGeom prst="rect">
              <a:avLst/>
            </a:prstGeom>
          </p:spPr>
        </p:pic>
        <p:pic>
          <p:nvPicPr>
            <p:cNvPr id="7" name="object 7"/>
            <p:cNvPicPr/>
            <p:nvPr/>
          </p:nvPicPr>
          <p:blipFill>
            <a:blip r:embed="rId4" cstate="print"/>
            <a:stretch>
              <a:fillRect/>
            </a:stretch>
          </p:blipFill>
          <p:spPr>
            <a:xfrm>
              <a:off x="0" y="0"/>
              <a:ext cx="2732532" cy="2234183"/>
            </a:xfrm>
            <a:prstGeom prst="rect">
              <a:avLst/>
            </a:prstGeom>
          </p:spPr>
        </p:pic>
        <p:pic>
          <p:nvPicPr>
            <p:cNvPr id="8" name="object 8"/>
            <p:cNvPicPr/>
            <p:nvPr/>
          </p:nvPicPr>
          <p:blipFill>
            <a:blip r:embed="rId5" cstate="print"/>
            <a:stretch>
              <a:fillRect/>
            </a:stretch>
          </p:blipFill>
          <p:spPr>
            <a:xfrm>
              <a:off x="4581144" y="0"/>
              <a:ext cx="2276855" cy="2243328"/>
            </a:xfrm>
            <a:prstGeom prst="rect">
              <a:avLst/>
            </a:prstGeom>
          </p:spPr>
        </p:pic>
      </p:grpSp>
      <p:pic>
        <p:nvPicPr>
          <p:cNvPr id="9" name="object 9"/>
          <p:cNvPicPr/>
          <p:nvPr/>
        </p:nvPicPr>
        <p:blipFill>
          <a:blip r:embed="rId6" cstate="print"/>
          <a:stretch>
            <a:fillRect/>
          </a:stretch>
        </p:blipFill>
        <p:spPr>
          <a:xfrm>
            <a:off x="4005071" y="8970061"/>
            <a:ext cx="845820" cy="807923"/>
          </a:xfrm>
          <a:prstGeom prst="rect">
            <a:avLst/>
          </a:prstGeom>
        </p:spPr>
      </p:pic>
      <p:pic>
        <p:nvPicPr>
          <p:cNvPr id="10" name="object 10"/>
          <p:cNvPicPr/>
          <p:nvPr/>
        </p:nvPicPr>
        <p:blipFill>
          <a:blip r:embed="rId7" cstate="print"/>
          <a:stretch>
            <a:fillRect/>
          </a:stretch>
        </p:blipFill>
        <p:spPr>
          <a:xfrm>
            <a:off x="4940808" y="9002268"/>
            <a:ext cx="720851" cy="775716"/>
          </a:xfrm>
          <a:prstGeom prst="rect">
            <a:avLst/>
          </a:prstGeom>
        </p:spPr>
      </p:pic>
      <p:pic>
        <p:nvPicPr>
          <p:cNvPr id="11" name="object 11"/>
          <p:cNvPicPr/>
          <p:nvPr/>
        </p:nvPicPr>
        <p:blipFill>
          <a:blip r:embed="rId8" cstate="print"/>
          <a:stretch>
            <a:fillRect/>
          </a:stretch>
        </p:blipFill>
        <p:spPr>
          <a:xfrm>
            <a:off x="5816451" y="9002268"/>
            <a:ext cx="684744" cy="7757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545" y="0"/>
            <a:ext cx="6363335" cy="1418590"/>
          </a:xfrm>
          <a:prstGeom prst="rect">
            <a:avLst/>
          </a:prstGeom>
        </p:spPr>
        <p:txBody>
          <a:bodyPr vert="horz" wrap="square" lIns="0" tIns="259715" rIns="0" bIns="0" rtlCol="0">
            <a:spAutoFit/>
          </a:bodyPr>
          <a:lstStyle/>
          <a:p>
            <a:pPr marL="12700">
              <a:lnSpc>
                <a:spcPct val="100000"/>
              </a:lnSpc>
              <a:spcBef>
                <a:spcPts val="2045"/>
              </a:spcBef>
            </a:pPr>
            <a:r>
              <a:rPr dirty="0"/>
              <a:t>Other</a:t>
            </a:r>
            <a:r>
              <a:rPr spc="-85" dirty="0"/>
              <a:t> </a:t>
            </a:r>
            <a:r>
              <a:rPr dirty="0"/>
              <a:t>Early</a:t>
            </a:r>
            <a:r>
              <a:rPr spc="-75" dirty="0"/>
              <a:t> </a:t>
            </a:r>
            <a:r>
              <a:rPr spc="-45" dirty="0"/>
              <a:t>Years</a:t>
            </a:r>
            <a:r>
              <a:rPr spc="-80" dirty="0"/>
              <a:t> </a:t>
            </a:r>
            <a:r>
              <a:rPr spc="-10" dirty="0"/>
              <a:t>support</a:t>
            </a:r>
          </a:p>
          <a:p>
            <a:pPr marL="12700" marR="5080">
              <a:lnSpc>
                <a:spcPct val="100000"/>
              </a:lnSpc>
              <a:spcBef>
                <a:spcPts val="860"/>
              </a:spcBef>
            </a:pPr>
            <a:r>
              <a:rPr sz="1600" dirty="0">
                <a:solidFill>
                  <a:srgbClr val="7E7E7E"/>
                </a:solidFill>
              </a:rPr>
              <a:t>In</a:t>
            </a:r>
            <a:r>
              <a:rPr sz="1600" spc="-55" dirty="0">
                <a:solidFill>
                  <a:srgbClr val="7E7E7E"/>
                </a:solidFill>
              </a:rPr>
              <a:t> </a:t>
            </a:r>
            <a:r>
              <a:rPr sz="1600" spc="-10" dirty="0">
                <a:solidFill>
                  <a:srgbClr val="7E7E7E"/>
                </a:solidFill>
              </a:rPr>
              <a:t>addition</a:t>
            </a:r>
            <a:r>
              <a:rPr sz="1600" spc="-60" dirty="0">
                <a:solidFill>
                  <a:srgbClr val="7E7E7E"/>
                </a:solidFill>
              </a:rPr>
              <a:t> </a:t>
            </a:r>
            <a:r>
              <a:rPr sz="1600" dirty="0">
                <a:solidFill>
                  <a:srgbClr val="7E7E7E"/>
                </a:solidFill>
              </a:rPr>
              <a:t>to</a:t>
            </a:r>
            <a:r>
              <a:rPr sz="1600" spc="-35" dirty="0">
                <a:solidFill>
                  <a:srgbClr val="7E7E7E"/>
                </a:solidFill>
              </a:rPr>
              <a:t> </a:t>
            </a:r>
            <a:r>
              <a:rPr sz="1600" dirty="0">
                <a:solidFill>
                  <a:srgbClr val="7E7E7E"/>
                </a:solidFill>
              </a:rPr>
              <a:t>our</a:t>
            </a:r>
            <a:r>
              <a:rPr sz="1600" spc="-25" dirty="0">
                <a:solidFill>
                  <a:srgbClr val="7E7E7E"/>
                </a:solidFill>
              </a:rPr>
              <a:t> </a:t>
            </a:r>
            <a:r>
              <a:rPr sz="1600" dirty="0">
                <a:solidFill>
                  <a:srgbClr val="7E7E7E"/>
                </a:solidFill>
              </a:rPr>
              <a:t>nursery</a:t>
            </a:r>
            <a:r>
              <a:rPr sz="1600" spc="-20" dirty="0">
                <a:solidFill>
                  <a:srgbClr val="7E7E7E"/>
                </a:solidFill>
              </a:rPr>
              <a:t> </a:t>
            </a:r>
            <a:r>
              <a:rPr sz="1600" dirty="0">
                <a:solidFill>
                  <a:srgbClr val="7E7E7E"/>
                </a:solidFill>
              </a:rPr>
              <a:t>team,</a:t>
            </a:r>
            <a:r>
              <a:rPr sz="1600" spc="-45" dirty="0">
                <a:solidFill>
                  <a:srgbClr val="7E7E7E"/>
                </a:solidFill>
              </a:rPr>
              <a:t> </a:t>
            </a:r>
            <a:r>
              <a:rPr sz="1600" dirty="0">
                <a:solidFill>
                  <a:srgbClr val="7E7E7E"/>
                </a:solidFill>
              </a:rPr>
              <a:t>we</a:t>
            </a:r>
            <a:r>
              <a:rPr sz="1600" spc="-20" dirty="0">
                <a:solidFill>
                  <a:srgbClr val="7E7E7E"/>
                </a:solidFill>
              </a:rPr>
              <a:t> </a:t>
            </a:r>
            <a:r>
              <a:rPr sz="1600" dirty="0">
                <a:solidFill>
                  <a:srgbClr val="7E7E7E"/>
                </a:solidFill>
              </a:rPr>
              <a:t>have</a:t>
            </a:r>
            <a:r>
              <a:rPr sz="1600" spc="-40" dirty="0">
                <a:solidFill>
                  <a:srgbClr val="7E7E7E"/>
                </a:solidFill>
              </a:rPr>
              <a:t> </a:t>
            </a:r>
            <a:r>
              <a:rPr sz="1600" dirty="0">
                <a:solidFill>
                  <a:srgbClr val="7E7E7E"/>
                </a:solidFill>
              </a:rPr>
              <a:t>a</a:t>
            </a:r>
            <a:r>
              <a:rPr sz="1600" spc="-40" dirty="0">
                <a:solidFill>
                  <a:srgbClr val="7E7E7E"/>
                </a:solidFill>
              </a:rPr>
              <a:t> </a:t>
            </a:r>
            <a:r>
              <a:rPr sz="1600" spc="-10" dirty="0">
                <a:solidFill>
                  <a:srgbClr val="7E7E7E"/>
                </a:solidFill>
              </a:rPr>
              <a:t>range</a:t>
            </a:r>
            <a:r>
              <a:rPr sz="1600" spc="-40" dirty="0">
                <a:solidFill>
                  <a:srgbClr val="7E7E7E"/>
                </a:solidFill>
              </a:rPr>
              <a:t> </a:t>
            </a:r>
            <a:r>
              <a:rPr sz="1600" dirty="0">
                <a:solidFill>
                  <a:srgbClr val="7E7E7E"/>
                </a:solidFill>
              </a:rPr>
              <a:t>of</a:t>
            </a:r>
            <a:r>
              <a:rPr sz="1600" spc="-30" dirty="0">
                <a:solidFill>
                  <a:srgbClr val="7E7E7E"/>
                </a:solidFill>
              </a:rPr>
              <a:t> </a:t>
            </a:r>
            <a:r>
              <a:rPr sz="1600" dirty="0">
                <a:solidFill>
                  <a:srgbClr val="7E7E7E"/>
                </a:solidFill>
              </a:rPr>
              <a:t>people</a:t>
            </a:r>
            <a:r>
              <a:rPr sz="1600" spc="-35" dirty="0">
                <a:solidFill>
                  <a:srgbClr val="7E7E7E"/>
                </a:solidFill>
              </a:rPr>
              <a:t> </a:t>
            </a:r>
            <a:r>
              <a:rPr sz="1600" dirty="0">
                <a:solidFill>
                  <a:srgbClr val="7E7E7E"/>
                </a:solidFill>
              </a:rPr>
              <a:t>who</a:t>
            </a:r>
            <a:r>
              <a:rPr sz="1600" spc="-20" dirty="0">
                <a:solidFill>
                  <a:srgbClr val="7E7E7E"/>
                </a:solidFill>
              </a:rPr>
              <a:t> </a:t>
            </a:r>
            <a:r>
              <a:rPr sz="1600" dirty="0">
                <a:solidFill>
                  <a:srgbClr val="7E7E7E"/>
                </a:solidFill>
              </a:rPr>
              <a:t>are</a:t>
            </a:r>
            <a:r>
              <a:rPr sz="1600" spc="-30" dirty="0">
                <a:solidFill>
                  <a:srgbClr val="7E7E7E"/>
                </a:solidFill>
              </a:rPr>
              <a:t> </a:t>
            </a:r>
            <a:r>
              <a:rPr sz="1600" spc="-10" dirty="0">
                <a:solidFill>
                  <a:srgbClr val="7E7E7E"/>
                </a:solidFill>
              </a:rPr>
              <a:t>available </a:t>
            </a:r>
            <a:r>
              <a:rPr sz="1600" dirty="0">
                <a:solidFill>
                  <a:srgbClr val="7E7E7E"/>
                </a:solidFill>
              </a:rPr>
              <a:t>to</a:t>
            </a:r>
            <a:r>
              <a:rPr sz="1600" spc="-40" dirty="0">
                <a:solidFill>
                  <a:srgbClr val="7E7E7E"/>
                </a:solidFill>
              </a:rPr>
              <a:t> </a:t>
            </a:r>
            <a:r>
              <a:rPr sz="1600" dirty="0">
                <a:solidFill>
                  <a:srgbClr val="7E7E7E"/>
                </a:solidFill>
              </a:rPr>
              <a:t>help</a:t>
            </a:r>
            <a:r>
              <a:rPr sz="1600" spc="-50" dirty="0">
                <a:solidFill>
                  <a:srgbClr val="7E7E7E"/>
                </a:solidFill>
              </a:rPr>
              <a:t> </a:t>
            </a:r>
            <a:r>
              <a:rPr sz="1600" dirty="0">
                <a:solidFill>
                  <a:srgbClr val="7E7E7E"/>
                </a:solidFill>
              </a:rPr>
              <a:t>and</a:t>
            </a:r>
            <a:r>
              <a:rPr sz="1600" spc="-45" dirty="0">
                <a:solidFill>
                  <a:srgbClr val="7E7E7E"/>
                </a:solidFill>
              </a:rPr>
              <a:t> </a:t>
            </a:r>
            <a:r>
              <a:rPr sz="1600" dirty="0">
                <a:solidFill>
                  <a:srgbClr val="7E7E7E"/>
                </a:solidFill>
              </a:rPr>
              <a:t>support</a:t>
            </a:r>
            <a:r>
              <a:rPr sz="1600" spc="-40" dirty="0">
                <a:solidFill>
                  <a:srgbClr val="7E7E7E"/>
                </a:solidFill>
              </a:rPr>
              <a:t> </a:t>
            </a:r>
            <a:r>
              <a:rPr sz="1600" spc="-20" dirty="0">
                <a:solidFill>
                  <a:srgbClr val="7E7E7E"/>
                </a:solidFill>
              </a:rPr>
              <a:t>you:</a:t>
            </a:r>
            <a:endParaRPr sz="1600"/>
          </a:p>
        </p:txBody>
      </p:sp>
      <p:sp>
        <p:nvSpPr>
          <p:cNvPr id="3" name="object 3"/>
          <p:cNvSpPr txBox="1"/>
          <p:nvPr/>
        </p:nvSpPr>
        <p:spPr>
          <a:xfrm>
            <a:off x="123545" y="1613662"/>
            <a:ext cx="6530340" cy="2073910"/>
          </a:xfrm>
          <a:prstGeom prst="rect">
            <a:avLst/>
          </a:prstGeom>
        </p:spPr>
        <p:txBody>
          <a:bodyPr vert="horz" wrap="square" lIns="0" tIns="12065" rIns="0" bIns="0" rtlCol="0">
            <a:spAutoFit/>
          </a:bodyPr>
          <a:lstStyle/>
          <a:p>
            <a:pPr marL="12700" marR="55244">
              <a:lnSpc>
                <a:spcPct val="100000"/>
              </a:lnSpc>
              <a:spcBef>
                <a:spcPts val="95"/>
              </a:spcBef>
            </a:pPr>
            <a:r>
              <a:rPr sz="1600" b="1" spc="-10" dirty="0">
                <a:solidFill>
                  <a:srgbClr val="7E7E7E"/>
                </a:solidFill>
                <a:latin typeface="Calibri"/>
                <a:cs typeface="Calibri"/>
              </a:rPr>
              <a:t>Parent</a:t>
            </a:r>
            <a:r>
              <a:rPr sz="1600" b="1" spc="-60" dirty="0">
                <a:solidFill>
                  <a:srgbClr val="7E7E7E"/>
                </a:solidFill>
                <a:latin typeface="Calibri"/>
                <a:cs typeface="Calibri"/>
              </a:rPr>
              <a:t> </a:t>
            </a:r>
            <a:r>
              <a:rPr sz="1600" b="1" dirty="0">
                <a:solidFill>
                  <a:srgbClr val="7E7E7E"/>
                </a:solidFill>
                <a:latin typeface="Calibri"/>
                <a:cs typeface="Calibri"/>
              </a:rPr>
              <a:t>Support</a:t>
            </a:r>
            <a:r>
              <a:rPr sz="1600" b="1" spc="-30" dirty="0">
                <a:solidFill>
                  <a:srgbClr val="7E7E7E"/>
                </a:solidFill>
                <a:latin typeface="Calibri"/>
                <a:cs typeface="Calibri"/>
              </a:rPr>
              <a:t> </a:t>
            </a:r>
            <a:r>
              <a:rPr sz="1600" b="1" dirty="0">
                <a:solidFill>
                  <a:srgbClr val="7E7E7E"/>
                </a:solidFill>
                <a:latin typeface="Calibri"/>
                <a:cs typeface="Calibri"/>
              </a:rPr>
              <a:t>Advisors:</a:t>
            </a:r>
            <a:r>
              <a:rPr sz="1600" b="1" spc="-30" dirty="0">
                <a:solidFill>
                  <a:srgbClr val="7E7E7E"/>
                </a:solidFill>
                <a:latin typeface="Calibri"/>
                <a:cs typeface="Calibri"/>
              </a:rPr>
              <a:t> </a:t>
            </a:r>
            <a:r>
              <a:rPr sz="1600" spc="-10" dirty="0">
                <a:solidFill>
                  <a:srgbClr val="7E7E7E"/>
                </a:solidFill>
                <a:latin typeface="Calibri"/>
                <a:cs typeface="Calibri"/>
              </a:rPr>
              <a:t>Parent</a:t>
            </a:r>
            <a:r>
              <a:rPr sz="1600" spc="-60" dirty="0">
                <a:solidFill>
                  <a:srgbClr val="7E7E7E"/>
                </a:solidFill>
                <a:latin typeface="Calibri"/>
                <a:cs typeface="Calibri"/>
              </a:rPr>
              <a:t> </a:t>
            </a:r>
            <a:r>
              <a:rPr sz="1600" dirty="0">
                <a:solidFill>
                  <a:srgbClr val="7E7E7E"/>
                </a:solidFill>
                <a:latin typeface="Calibri"/>
                <a:cs typeface="Calibri"/>
              </a:rPr>
              <a:t>Support</a:t>
            </a:r>
            <a:r>
              <a:rPr sz="1600" spc="-45" dirty="0">
                <a:solidFill>
                  <a:srgbClr val="7E7E7E"/>
                </a:solidFill>
                <a:latin typeface="Calibri"/>
                <a:cs typeface="Calibri"/>
              </a:rPr>
              <a:t> </a:t>
            </a:r>
            <a:r>
              <a:rPr sz="1600" spc="-10" dirty="0">
                <a:solidFill>
                  <a:srgbClr val="7E7E7E"/>
                </a:solidFill>
                <a:latin typeface="Calibri"/>
                <a:cs typeface="Calibri"/>
              </a:rPr>
              <a:t>Advisors</a:t>
            </a:r>
            <a:r>
              <a:rPr sz="1600" spc="-55" dirty="0">
                <a:solidFill>
                  <a:srgbClr val="7E7E7E"/>
                </a:solidFill>
                <a:latin typeface="Calibri"/>
                <a:cs typeface="Calibri"/>
              </a:rPr>
              <a:t> </a:t>
            </a:r>
            <a:r>
              <a:rPr sz="1600" dirty="0">
                <a:solidFill>
                  <a:srgbClr val="7E7E7E"/>
                </a:solidFill>
                <a:latin typeface="Calibri"/>
                <a:cs typeface="Calibri"/>
              </a:rPr>
              <a:t>are</a:t>
            </a:r>
            <a:r>
              <a:rPr sz="1600" spc="-50" dirty="0">
                <a:solidFill>
                  <a:srgbClr val="7E7E7E"/>
                </a:solidFill>
                <a:latin typeface="Calibri"/>
                <a:cs typeface="Calibri"/>
              </a:rPr>
              <a:t> </a:t>
            </a:r>
            <a:r>
              <a:rPr sz="1600" dirty="0">
                <a:solidFill>
                  <a:srgbClr val="7E7E7E"/>
                </a:solidFill>
                <a:latin typeface="Calibri"/>
                <a:cs typeface="Calibri"/>
              </a:rPr>
              <a:t>here</a:t>
            </a:r>
            <a:r>
              <a:rPr sz="1600" spc="-50" dirty="0">
                <a:solidFill>
                  <a:srgbClr val="7E7E7E"/>
                </a:solidFill>
                <a:latin typeface="Calibri"/>
                <a:cs typeface="Calibri"/>
              </a:rPr>
              <a:t> </a:t>
            </a:r>
            <a:r>
              <a:rPr sz="1600" dirty="0">
                <a:solidFill>
                  <a:srgbClr val="7E7E7E"/>
                </a:solidFill>
                <a:latin typeface="Calibri"/>
                <a:cs typeface="Calibri"/>
              </a:rPr>
              <a:t>to</a:t>
            </a:r>
            <a:r>
              <a:rPr sz="1600" spc="-55" dirty="0">
                <a:solidFill>
                  <a:srgbClr val="7E7E7E"/>
                </a:solidFill>
                <a:latin typeface="Calibri"/>
                <a:cs typeface="Calibri"/>
              </a:rPr>
              <a:t> </a:t>
            </a:r>
            <a:r>
              <a:rPr sz="1600" dirty="0">
                <a:solidFill>
                  <a:srgbClr val="7E7E7E"/>
                </a:solidFill>
                <a:latin typeface="Calibri"/>
                <a:cs typeface="Calibri"/>
              </a:rPr>
              <a:t>support</a:t>
            </a:r>
            <a:r>
              <a:rPr sz="1600" spc="-50" dirty="0">
                <a:solidFill>
                  <a:srgbClr val="7E7E7E"/>
                </a:solidFill>
                <a:latin typeface="Calibri"/>
                <a:cs typeface="Calibri"/>
              </a:rPr>
              <a:t> </a:t>
            </a:r>
            <a:r>
              <a:rPr sz="1600" spc="-10" dirty="0">
                <a:solidFill>
                  <a:srgbClr val="7E7E7E"/>
                </a:solidFill>
                <a:latin typeface="Calibri"/>
                <a:cs typeface="Calibri"/>
              </a:rPr>
              <a:t>parents </a:t>
            </a:r>
            <a:r>
              <a:rPr sz="1600" dirty="0">
                <a:solidFill>
                  <a:srgbClr val="7E7E7E"/>
                </a:solidFill>
                <a:latin typeface="Calibri"/>
                <a:cs typeface="Calibri"/>
              </a:rPr>
              <a:t>and</a:t>
            </a:r>
            <a:r>
              <a:rPr sz="1600" spc="-65" dirty="0">
                <a:solidFill>
                  <a:srgbClr val="7E7E7E"/>
                </a:solidFill>
                <a:latin typeface="Calibri"/>
                <a:cs typeface="Calibri"/>
              </a:rPr>
              <a:t> </a:t>
            </a:r>
            <a:r>
              <a:rPr sz="1600" dirty="0">
                <a:solidFill>
                  <a:srgbClr val="7E7E7E"/>
                </a:solidFill>
                <a:latin typeface="Calibri"/>
                <a:cs typeface="Calibri"/>
              </a:rPr>
              <a:t>carers</a:t>
            </a:r>
            <a:r>
              <a:rPr sz="1600" spc="-20" dirty="0">
                <a:solidFill>
                  <a:srgbClr val="7E7E7E"/>
                </a:solidFill>
                <a:latin typeface="Calibri"/>
                <a:cs typeface="Calibri"/>
              </a:rPr>
              <a:t> </a:t>
            </a:r>
            <a:r>
              <a:rPr sz="1600" dirty="0">
                <a:solidFill>
                  <a:srgbClr val="7E7E7E"/>
                </a:solidFill>
                <a:latin typeface="Calibri"/>
                <a:cs typeface="Calibri"/>
              </a:rPr>
              <a:t>within</a:t>
            </a:r>
            <a:r>
              <a:rPr sz="1600" spc="-75" dirty="0">
                <a:solidFill>
                  <a:srgbClr val="7E7E7E"/>
                </a:solidFill>
                <a:latin typeface="Calibri"/>
                <a:cs typeface="Calibri"/>
              </a:rPr>
              <a:t> </a:t>
            </a:r>
            <a:r>
              <a:rPr sz="1600" dirty="0">
                <a:solidFill>
                  <a:srgbClr val="7E7E7E"/>
                </a:solidFill>
                <a:latin typeface="Calibri"/>
                <a:cs typeface="Calibri"/>
              </a:rPr>
              <a:t>the</a:t>
            </a:r>
            <a:r>
              <a:rPr sz="1600" spc="-40" dirty="0">
                <a:solidFill>
                  <a:srgbClr val="7E7E7E"/>
                </a:solidFill>
                <a:latin typeface="Calibri"/>
                <a:cs typeface="Calibri"/>
              </a:rPr>
              <a:t> </a:t>
            </a:r>
            <a:r>
              <a:rPr sz="1600" dirty="0">
                <a:solidFill>
                  <a:srgbClr val="7E7E7E"/>
                </a:solidFill>
                <a:latin typeface="Calibri"/>
                <a:cs typeface="Calibri"/>
              </a:rPr>
              <a:t>school</a:t>
            </a:r>
            <a:r>
              <a:rPr sz="1600" spc="-45" dirty="0">
                <a:solidFill>
                  <a:srgbClr val="7E7E7E"/>
                </a:solidFill>
                <a:latin typeface="Calibri"/>
                <a:cs typeface="Calibri"/>
              </a:rPr>
              <a:t> </a:t>
            </a:r>
            <a:r>
              <a:rPr sz="1600" spc="-10" dirty="0">
                <a:solidFill>
                  <a:srgbClr val="7E7E7E"/>
                </a:solidFill>
                <a:latin typeface="Calibri"/>
                <a:cs typeface="Calibri"/>
              </a:rPr>
              <a:t>community</a:t>
            </a:r>
            <a:r>
              <a:rPr sz="1600" spc="-45" dirty="0">
                <a:solidFill>
                  <a:srgbClr val="7E7E7E"/>
                </a:solidFill>
                <a:latin typeface="Calibri"/>
                <a:cs typeface="Calibri"/>
              </a:rPr>
              <a:t> </a:t>
            </a:r>
            <a:r>
              <a:rPr sz="1600" dirty="0">
                <a:solidFill>
                  <a:srgbClr val="7E7E7E"/>
                </a:solidFill>
                <a:latin typeface="Calibri"/>
                <a:cs typeface="Calibri"/>
              </a:rPr>
              <a:t>to</a:t>
            </a:r>
            <a:r>
              <a:rPr sz="1600" spc="-55" dirty="0">
                <a:solidFill>
                  <a:srgbClr val="7E7E7E"/>
                </a:solidFill>
                <a:latin typeface="Calibri"/>
                <a:cs typeface="Calibri"/>
              </a:rPr>
              <a:t> </a:t>
            </a:r>
            <a:r>
              <a:rPr sz="1600" dirty="0">
                <a:solidFill>
                  <a:srgbClr val="7E7E7E"/>
                </a:solidFill>
                <a:latin typeface="Calibri"/>
                <a:cs typeface="Calibri"/>
              </a:rPr>
              <a:t>enhance</a:t>
            </a:r>
            <a:r>
              <a:rPr sz="1600" spc="-50" dirty="0">
                <a:solidFill>
                  <a:srgbClr val="7E7E7E"/>
                </a:solidFill>
                <a:latin typeface="Calibri"/>
                <a:cs typeface="Calibri"/>
              </a:rPr>
              <a:t> </a:t>
            </a:r>
            <a:r>
              <a:rPr sz="1600" dirty="0">
                <a:solidFill>
                  <a:srgbClr val="7E7E7E"/>
                </a:solidFill>
                <a:latin typeface="Calibri"/>
                <a:cs typeface="Calibri"/>
              </a:rPr>
              <a:t>and</a:t>
            </a:r>
            <a:r>
              <a:rPr sz="1600" spc="-60" dirty="0">
                <a:solidFill>
                  <a:srgbClr val="7E7E7E"/>
                </a:solidFill>
                <a:latin typeface="Calibri"/>
                <a:cs typeface="Calibri"/>
              </a:rPr>
              <a:t> </a:t>
            </a:r>
            <a:r>
              <a:rPr sz="1600" dirty="0">
                <a:solidFill>
                  <a:srgbClr val="7E7E7E"/>
                </a:solidFill>
                <a:latin typeface="Calibri"/>
                <a:cs typeface="Calibri"/>
              </a:rPr>
              <a:t>develop</a:t>
            </a:r>
            <a:r>
              <a:rPr sz="1600" spc="-30" dirty="0">
                <a:solidFill>
                  <a:srgbClr val="7E7E7E"/>
                </a:solidFill>
                <a:latin typeface="Calibri"/>
                <a:cs typeface="Calibri"/>
              </a:rPr>
              <a:t> </a:t>
            </a:r>
            <a:r>
              <a:rPr sz="1600" dirty="0">
                <a:solidFill>
                  <a:srgbClr val="7E7E7E"/>
                </a:solidFill>
                <a:latin typeface="Calibri"/>
                <a:cs typeface="Calibri"/>
              </a:rPr>
              <a:t>their</a:t>
            </a:r>
            <a:r>
              <a:rPr sz="1600" spc="-40" dirty="0">
                <a:solidFill>
                  <a:srgbClr val="7E7E7E"/>
                </a:solidFill>
                <a:latin typeface="Calibri"/>
                <a:cs typeface="Calibri"/>
              </a:rPr>
              <a:t> </a:t>
            </a:r>
            <a:r>
              <a:rPr sz="1600" spc="-10" dirty="0">
                <a:solidFill>
                  <a:srgbClr val="7E7E7E"/>
                </a:solidFill>
                <a:latin typeface="Calibri"/>
                <a:cs typeface="Calibri"/>
              </a:rPr>
              <a:t>family </a:t>
            </a:r>
            <a:r>
              <a:rPr sz="1600" dirty="0">
                <a:solidFill>
                  <a:srgbClr val="7E7E7E"/>
                </a:solidFill>
                <a:latin typeface="Calibri"/>
                <a:cs typeface="Calibri"/>
              </a:rPr>
              <a:t>unit.</a:t>
            </a:r>
            <a:r>
              <a:rPr sz="1600" spc="-65" dirty="0">
                <a:solidFill>
                  <a:srgbClr val="7E7E7E"/>
                </a:solidFill>
                <a:latin typeface="Calibri"/>
                <a:cs typeface="Calibri"/>
              </a:rPr>
              <a:t> </a:t>
            </a:r>
            <a:r>
              <a:rPr sz="1600" dirty="0">
                <a:solidFill>
                  <a:srgbClr val="7E7E7E"/>
                </a:solidFill>
                <a:latin typeface="Calibri"/>
                <a:cs typeface="Calibri"/>
              </a:rPr>
              <a:t>They</a:t>
            </a:r>
            <a:r>
              <a:rPr sz="1600" spc="-35" dirty="0">
                <a:solidFill>
                  <a:srgbClr val="7E7E7E"/>
                </a:solidFill>
                <a:latin typeface="Calibri"/>
                <a:cs typeface="Calibri"/>
              </a:rPr>
              <a:t> </a:t>
            </a:r>
            <a:r>
              <a:rPr sz="1600" dirty="0">
                <a:solidFill>
                  <a:srgbClr val="7E7E7E"/>
                </a:solidFill>
                <a:latin typeface="Calibri"/>
                <a:cs typeface="Calibri"/>
              </a:rPr>
              <a:t>offer</a:t>
            </a:r>
            <a:r>
              <a:rPr sz="1600" spc="-40" dirty="0">
                <a:solidFill>
                  <a:srgbClr val="7E7E7E"/>
                </a:solidFill>
                <a:latin typeface="Calibri"/>
                <a:cs typeface="Calibri"/>
              </a:rPr>
              <a:t> </a:t>
            </a:r>
            <a:r>
              <a:rPr sz="1600" spc="-10" dirty="0">
                <a:solidFill>
                  <a:srgbClr val="7E7E7E"/>
                </a:solidFill>
                <a:latin typeface="Calibri"/>
                <a:cs typeface="Calibri"/>
              </a:rPr>
              <a:t>professional</a:t>
            </a:r>
            <a:r>
              <a:rPr sz="1600" spc="-45" dirty="0">
                <a:solidFill>
                  <a:srgbClr val="7E7E7E"/>
                </a:solidFill>
                <a:latin typeface="Calibri"/>
                <a:cs typeface="Calibri"/>
              </a:rPr>
              <a:t> </a:t>
            </a:r>
            <a:r>
              <a:rPr sz="1600" dirty="0">
                <a:solidFill>
                  <a:srgbClr val="7E7E7E"/>
                </a:solidFill>
                <a:latin typeface="Calibri"/>
                <a:cs typeface="Calibri"/>
              </a:rPr>
              <a:t>support</a:t>
            </a:r>
            <a:r>
              <a:rPr sz="1600" spc="-20" dirty="0">
                <a:solidFill>
                  <a:srgbClr val="7E7E7E"/>
                </a:solidFill>
                <a:latin typeface="Calibri"/>
                <a:cs typeface="Calibri"/>
              </a:rPr>
              <a:t> </a:t>
            </a:r>
            <a:r>
              <a:rPr sz="1600" dirty="0">
                <a:solidFill>
                  <a:srgbClr val="7E7E7E"/>
                </a:solidFill>
                <a:latin typeface="Calibri"/>
                <a:cs typeface="Calibri"/>
              </a:rPr>
              <a:t>and</a:t>
            </a:r>
            <a:r>
              <a:rPr sz="1600" spc="-55" dirty="0">
                <a:solidFill>
                  <a:srgbClr val="7E7E7E"/>
                </a:solidFill>
                <a:latin typeface="Calibri"/>
                <a:cs typeface="Calibri"/>
              </a:rPr>
              <a:t> </a:t>
            </a:r>
            <a:r>
              <a:rPr sz="1600" dirty="0">
                <a:solidFill>
                  <a:srgbClr val="7E7E7E"/>
                </a:solidFill>
                <a:latin typeface="Calibri"/>
                <a:cs typeface="Calibri"/>
              </a:rPr>
              <a:t>advice</a:t>
            </a:r>
            <a:r>
              <a:rPr sz="1600" spc="-40" dirty="0">
                <a:solidFill>
                  <a:srgbClr val="7E7E7E"/>
                </a:solidFill>
                <a:latin typeface="Calibri"/>
                <a:cs typeface="Calibri"/>
              </a:rPr>
              <a:t> </a:t>
            </a:r>
            <a:r>
              <a:rPr sz="1600" dirty="0">
                <a:solidFill>
                  <a:srgbClr val="7E7E7E"/>
                </a:solidFill>
                <a:latin typeface="Calibri"/>
                <a:cs typeface="Calibri"/>
              </a:rPr>
              <a:t>to</a:t>
            </a:r>
            <a:r>
              <a:rPr sz="1600" spc="-35" dirty="0">
                <a:solidFill>
                  <a:srgbClr val="7E7E7E"/>
                </a:solidFill>
                <a:latin typeface="Calibri"/>
                <a:cs typeface="Calibri"/>
              </a:rPr>
              <a:t> </a:t>
            </a:r>
            <a:r>
              <a:rPr sz="1600" dirty="0">
                <a:solidFill>
                  <a:srgbClr val="7E7E7E"/>
                </a:solidFill>
                <a:latin typeface="Calibri"/>
                <a:cs typeface="Calibri"/>
              </a:rPr>
              <a:t>enable</a:t>
            </a:r>
            <a:r>
              <a:rPr sz="1600" spc="-60" dirty="0">
                <a:solidFill>
                  <a:srgbClr val="7E7E7E"/>
                </a:solidFill>
                <a:latin typeface="Calibri"/>
                <a:cs typeface="Calibri"/>
              </a:rPr>
              <a:t> </a:t>
            </a:r>
            <a:r>
              <a:rPr sz="1600" spc="-10" dirty="0">
                <a:solidFill>
                  <a:srgbClr val="7E7E7E"/>
                </a:solidFill>
                <a:latin typeface="Calibri"/>
                <a:cs typeface="Calibri"/>
              </a:rPr>
              <a:t>families</a:t>
            </a:r>
            <a:r>
              <a:rPr sz="1600" spc="-60" dirty="0">
                <a:solidFill>
                  <a:srgbClr val="7E7E7E"/>
                </a:solidFill>
                <a:latin typeface="Calibri"/>
                <a:cs typeface="Calibri"/>
              </a:rPr>
              <a:t> </a:t>
            </a:r>
            <a:r>
              <a:rPr sz="1600" dirty="0">
                <a:solidFill>
                  <a:srgbClr val="7E7E7E"/>
                </a:solidFill>
                <a:latin typeface="Calibri"/>
                <a:cs typeface="Calibri"/>
              </a:rPr>
              <a:t>to</a:t>
            </a:r>
            <a:r>
              <a:rPr sz="1600" spc="-45" dirty="0">
                <a:solidFill>
                  <a:srgbClr val="7E7E7E"/>
                </a:solidFill>
                <a:latin typeface="Calibri"/>
                <a:cs typeface="Calibri"/>
              </a:rPr>
              <a:t> </a:t>
            </a:r>
            <a:r>
              <a:rPr sz="1600" spc="-10" dirty="0">
                <a:solidFill>
                  <a:srgbClr val="7E7E7E"/>
                </a:solidFill>
                <a:latin typeface="Calibri"/>
                <a:cs typeface="Calibri"/>
              </a:rPr>
              <a:t>access </a:t>
            </a:r>
            <a:r>
              <a:rPr sz="1600" dirty="0">
                <a:solidFill>
                  <a:srgbClr val="7E7E7E"/>
                </a:solidFill>
                <a:latin typeface="Calibri"/>
                <a:cs typeface="Calibri"/>
              </a:rPr>
              <a:t>services</a:t>
            </a:r>
            <a:r>
              <a:rPr sz="1600" spc="-20" dirty="0">
                <a:solidFill>
                  <a:srgbClr val="7E7E7E"/>
                </a:solidFill>
                <a:latin typeface="Calibri"/>
                <a:cs typeface="Calibri"/>
              </a:rPr>
              <a:t> </a:t>
            </a:r>
            <a:r>
              <a:rPr sz="1600" dirty="0">
                <a:solidFill>
                  <a:srgbClr val="7E7E7E"/>
                </a:solidFill>
                <a:latin typeface="Calibri"/>
                <a:cs typeface="Calibri"/>
              </a:rPr>
              <a:t>within</a:t>
            </a:r>
            <a:r>
              <a:rPr sz="1600" spc="-60" dirty="0">
                <a:solidFill>
                  <a:srgbClr val="7E7E7E"/>
                </a:solidFill>
                <a:latin typeface="Calibri"/>
                <a:cs typeface="Calibri"/>
              </a:rPr>
              <a:t> </a:t>
            </a:r>
            <a:r>
              <a:rPr sz="1600" dirty="0">
                <a:solidFill>
                  <a:srgbClr val="7E7E7E"/>
                </a:solidFill>
                <a:latin typeface="Calibri"/>
                <a:cs typeface="Calibri"/>
              </a:rPr>
              <a:t>the</a:t>
            </a:r>
            <a:r>
              <a:rPr sz="1600" spc="-50" dirty="0">
                <a:solidFill>
                  <a:srgbClr val="7E7E7E"/>
                </a:solidFill>
                <a:latin typeface="Calibri"/>
                <a:cs typeface="Calibri"/>
              </a:rPr>
              <a:t> </a:t>
            </a:r>
            <a:r>
              <a:rPr sz="1600" dirty="0">
                <a:solidFill>
                  <a:srgbClr val="7E7E7E"/>
                </a:solidFill>
                <a:latin typeface="Calibri"/>
                <a:cs typeface="Calibri"/>
              </a:rPr>
              <a:t>school</a:t>
            </a:r>
            <a:r>
              <a:rPr sz="1600" spc="-45" dirty="0">
                <a:solidFill>
                  <a:srgbClr val="7E7E7E"/>
                </a:solidFill>
                <a:latin typeface="Calibri"/>
                <a:cs typeface="Calibri"/>
              </a:rPr>
              <a:t> </a:t>
            </a:r>
            <a:r>
              <a:rPr sz="1600" dirty="0">
                <a:solidFill>
                  <a:srgbClr val="7E7E7E"/>
                </a:solidFill>
                <a:latin typeface="Calibri"/>
                <a:cs typeface="Calibri"/>
              </a:rPr>
              <a:t>and</a:t>
            </a:r>
            <a:r>
              <a:rPr sz="1600" spc="-50" dirty="0">
                <a:solidFill>
                  <a:srgbClr val="7E7E7E"/>
                </a:solidFill>
                <a:latin typeface="Calibri"/>
                <a:cs typeface="Calibri"/>
              </a:rPr>
              <a:t> </a:t>
            </a:r>
            <a:r>
              <a:rPr sz="1600" dirty="0">
                <a:solidFill>
                  <a:srgbClr val="7E7E7E"/>
                </a:solidFill>
                <a:latin typeface="Calibri"/>
                <a:cs typeface="Calibri"/>
              </a:rPr>
              <a:t>local</a:t>
            </a:r>
            <a:r>
              <a:rPr sz="1600" spc="-55" dirty="0">
                <a:solidFill>
                  <a:srgbClr val="7E7E7E"/>
                </a:solidFill>
                <a:latin typeface="Calibri"/>
                <a:cs typeface="Calibri"/>
              </a:rPr>
              <a:t> </a:t>
            </a:r>
            <a:r>
              <a:rPr sz="1600" spc="-10" dirty="0">
                <a:solidFill>
                  <a:srgbClr val="7E7E7E"/>
                </a:solidFill>
                <a:latin typeface="Calibri"/>
                <a:cs typeface="Calibri"/>
              </a:rPr>
              <a:t>environment.</a:t>
            </a:r>
            <a:r>
              <a:rPr sz="1600" spc="-35" dirty="0">
                <a:solidFill>
                  <a:srgbClr val="7E7E7E"/>
                </a:solidFill>
                <a:latin typeface="Calibri"/>
                <a:cs typeface="Calibri"/>
              </a:rPr>
              <a:t> </a:t>
            </a:r>
            <a:r>
              <a:rPr sz="1600" spc="-10" dirty="0">
                <a:solidFill>
                  <a:srgbClr val="7E7E7E"/>
                </a:solidFill>
                <a:latin typeface="Calibri"/>
                <a:cs typeface="Calibri"/>
              </a:rPr>
              <a:t>Contact</a:t>
            </a:r>
            <a:r>
              <a:rPr sz="1600" spc="-50" dirty="0">
                <a:solidFill>
                  <a:srgbClr val="7E7E7E"/>
                </a:solidFill>
                <a:latin typeface="Calibri"/>
                <a:cs typeface="Calibri"/>
              </a:rPr>
              <a:t> </a:t>
            </a:r>
            <a:r>
              <a:rPr sz="1600" dirty="0">
                <a:solidFill>
                  <a:srgbClr val="7E7E7E"/>
                </a:solidFill>
                <a:latin typeface="Calibri"/>
                <a:cs typeface="Calibri"/>
              </a:rPr>
              <a:t>the</a:t>
            </a:r>
            <a:r>
              <a:rPr sz="1600" spc="-45" dirty="0">
                <a:solidFill>
                  <a:srgbClr val="7E7E7E"/>
                </a:solidFill>
                <a:latin typeface="Calibri"/>
                <a:cs typeface="Calibri"/>
              </a:rPr>
              <a:t> </a:t>
            </a:r>
            <a:r>
              <a:rPr sz="1600" dirty="0">
                <a:solidFill>
                  <a:srgbClr val="7E7E7E"/>
                </a:solidFill>
                <a:latin typeface="Calibri"/>
                <a:cs typeface="Calibri"/>
              </a:rPr>
              <a:t>school</a:t>
            </a:r>
            <a:r>
              <a:rPr sz="1600" spc="-30" dirty="0">
                <a:solidFill>
                  <a:srgbClr val="7E7E7E"/>
                </a:solidFill>
                <a:latin typeface="Calibri"/>
                <a:cs typeface="Calibri"/>
              </a:rPr>
              <a:t> </a:t>
            </a:r>
            <a:r>
              <a:rPr sz="1600" dirty="0">
                <a:solidFill>
                  <a:srgbClr val="7E7E7E"/>
                </a:solidFill>
                <a:latin typeface="Calibri"/>
                <a:cs typeface="Calibri"/>
              </a:rPr>
              <a:t>office</a:t>
            </a:r>
            <a:r>
              <a:rPr sz="1600" spc="-55" dirty="0">
                <a:solidFill>
                  <a:srgbClr val="7E7E7E"/>
                </a:solidFill>
                <a:latin typeface="Calibri"/>
                <a:cs typeface="Calibri"/>
              </a:rPr>
              <a:t> </a:t>
            </a:r>
            <a:r>
              <a:rPr sz="1600" spc="-25" dirty="0">
                <a:solidFill>
                  <a:srgbClr val="7E7E7E"/>
                </a:solidFill>
                <a:latin typeface="Calibri"/>
                <a:cs typeface="Calibri"/>
              </a:rPr>
              <a:t>if </a:t>
            </a:r>
            <a:r>
              <a:rPr sz="1600" dirty="0">
                <a:solidFill>
                  <a:srgbClr val="7E7E7E"/>
                </a:solidFill>
                <a:latin typeface="Calibri"/>
                <a:cs typeface="Calibri"/>
              </a:rPr>
              <a:t>you</a:t>
            </a:r>
            <a:r>
              <a:rPr sz="1600" spc="-30" dirty="0">
                <a:solidFill>
                  <a:srgbClr val="7E7E7E"/>
                </a:solidFill>
                <a:latin typeface="Calibri"/>
                <a:cs typeface="Calibri"/>
              </a:rPr>
              <a:t> </a:t>
            </a:r>
            <a:r>
              <a:rPr sz="1600" dirty="0">
                <a:solidFill>
                  <a:srgbClr val="7E7E7E"/>
                </a:solidFill>
                <a:latin typeface="Calibri"/>
                <a:cs typeface="Calibri"/>
              </a:rPr>
              <a:t>would</a:t>
            </a:r>
            <a:r>
              <a:rPr sz="1600" spc="-50" dirty="0">
                <a:solidFill>
                  <a:srgbClr val="7E7E7E"/>
                </a:solidFill>
                <a:latin typeface="Calibri"/>
                <a:cs typeface="Calibri"/>
              </a:rPr>
              <a:t> </a:t>
            </a:r>
            <a:r>
              <a:rPr sz="1600" spc="-10" dirty="0">
                <a:solidFill>
                  <a:srgbClr val="7E7E7E"/>
                </a:solidFill>
                <a:latin typeface="Calibri"/>
                <a:cs typeface="Calibri"/>
              </a:rPr>
              <a:t>like</a:t>
            </a:r>
            <a:r>
              <a:rPr sz="1600" spc="-60" dirty="0">
                <a:solidFill>
                  <a:srgbClr val="7E7E7E"/>
                </a:solidFill>
                <a:latin typeface="Calibri"/>
                <a:cs typeface="Calibri"/>
              </a:rPr>
              <a:t> </a:t>
            </a:r>
            <a:r>
              <a:rPr sz="1600" dirty="0">
                <a:solidFill>
                  <a:srgbClr val="7E7E7E"/>
                </a:solidFill>
                <a:latin typeface="Calibri"/>
                <a:cs typeface="Calibri"/>
              </a:rPr>
              <a:t>to</a:t>
            </a:r>
            <a:r>
              <a:rPr sz="1600" spc="-40" dirty="0">
                <a:solidFill>
                  <a:srgbClr val="7E7E7E"/>
                </a:solidFill>
                <a:latin typeface="Calibri"/>
                <a:cs typeface="Calibri"/>
              </a:rPr>
              <a:t> </a:t>
            </a:r>
            <a:r>
              <a:rPr sz="1600" dirty="0">
                <a:solidFill>
                  <a:srgbClr val="7E7E7E"/>
                </a:solidFill>
                <a:latin typeface="Calibri"/>
                <a:cs typeface="Calibri"/>
              </a:rPr>
              <a:t>make</a:t>
            </a:r>
            <a:r>
              <a:rPr sz="1600" spc="-40" dirty="0">
                <a:solidFill>
                  <a:srgbClr val="7E7E7E"/>
                </a:solidFill>
                <a:latin typeface="Calibri"/>
                <a:cs typeface="Calibri"/>
              </a:rPr>
              <a:t> </a:t>
            </a:r>
            <a:r>
              <a:rPr sz="1600" dirty="0">
                <a:solidFill>
                  <a:srgbClr val="7E7E7E"/>
                </a:solidFill>
                <a:latin typeface="Calibri"/>
                <a:cs typeface="Calibri"/>
              </a:rPr>
              <a:t>an</a:t>
            </a:r>
            <a:r>
              <a:rPr sz="1600" spc="-55" dirty="0">
                <a:solidFill>
                  <a:srgbClr val="7E7E7E"/>
                </a:solidFill>
                <a:latin typeface="Calibri"/>
                <a:cs typeface="Calibri"/>
              </a:rPr>
              <a:t> </a:t>
            </a:r>
            <a:r>
              <a:rPr sz="1600" spc="-10" dirty="0">
                <a:solidFill>
                  <a:srgbClr val="7E7E7E"/>
                </a:solidFill>
                <a:latin typeface="Calibri"/>
                <a:cs typeface="Calibri"/>
              </a:rPr>
              <a:t>appointment</a:t>
            </a:r>
            <a:r>
              <a:rPr sz="1600" spc="-55" dirty="0">
                <a:solidFill>
                  <a:srgbClr val="7E7E7E"/>
                </a:solidFill>
                <a:latin typeface="Calibri"/>
                <a:cs typeface="Calibri"/>
              </a:rPr>
              <a:t> </a:t>
            </a:r>
            <a:r>
              <a:rPr sz="1600" dirty="0">
                <a:solidFill>
                  <a:srgbClr val="7E7E7E"/>
                </a:solidFill>
                <a:latin typeface="Calibri"/>
                <a:cs typeface="Calibri"/>
              </a:rPr>
              <a:t>with</a:t>
            </a:r>
            <a:r>
              <a:rPr sz="1600" spc="-50" dirty="0">
                <a:solidFill>
                  <a:srgbClr val="7E7E7E"/>
                </a:solidFill>
                <a:latin typeface="Calibri"/>
                <a:cs typeface="Calibri"/>
              </a:rPr>
              <a:t> </a:t>
            </a:r>
            <a:r>
              <a:rPr sz="1600" dirty="0">
                <a:solidFill>
                  <a:srgbClr val="7E7E7E"/>
                </a:solidFill>
                <a:latin typeface="Calibri"/>
                <a:cs typeface="Calibri"/>
              </a:rPr>
              <a:t>your</a:t>
            </a:r>
            <a:r>
              <a:rPr sz="1600" spc="-25" dirty="0">
                <a:solidFill>
                  <a:srgbClr val="7E7E7E"/>
                </a:solidFill>
                <a:latin typeface="Calibri"/>
                <a:cs typeface="Calibri"/>
              </a:rPr>
              <a:t> </a:t>
            </a:r>
            <a:r>
              <a:rPr sz="1600" spc="-20" dirty="0">
                <a:solidFill>
                  <a:srgbClr val="7E7E7E"/>
                </a:solidFill>
                <a:latin typeface="Calibri"/>
                <a:cs typeface="Calibri"/>
              </a:rPr>
              <a:t>PSA.</a:t>
            </a:r>
            <a:endParaRPr sz="1600">
              <a:latin typeface="Calibri"/>
              <a:cs typeface="Calibri"/>
            </a:endParaRPr>
          </a:p>
          <a:p>
            <a:pPr>
              <a:lnSpc>
                <a:spcPct val="100000"/>
              </a:lnSpc>
              <a:spcBef>
                <a:spcPts val="5"/>
              </a:spcBef>
            </a:pPr>
            <a:endParaRPr sz="2200">
              <a:latin typeface="Calibri"/>
              <a:cs typeface="Calibri"/>
            </a:endParaRPr>
          </a:p>
          <a:p>
            <a:pPr marL="12700" marR="5080">
              <a:lnSpc>
                <a:spcPct val="100000"/>
              </a:lnSpc>
            </a:pPr>
            <a:r>
              <a:rPr sz="1600" b="1" dirty="0">
                <a:solidFill>
                  <a:srgbClr val="7E7E7E"/>
                </a:solidFill>
                <a:latin typeface="Calibri"/>
                <a:cs typeface="Calibri"/>
              </a:rPr>
              <a:t>The</a:t>
            </a:r>
            <a:r>
              <a:rPr sz="1600" b="1" spc="-50" dirty="0">
                <a:solidFill>
                  <a:srgbClr val="7E7E7E"/>
                </a:solidFill>
                <a:latin typeface="Calibri"/>
                <a:cs typeface="Calibri"/>
              </a:rPr>
              <a:t> </a:t>
            </a:r>
            <a:r>
              <a:rPr sz="1600" b="1" dirty="0">
                <a:solidFill>
                  <a:srgbClr val="7E7E7E"/>
                </a:solidFill>
                <a:latin typeface="Calibri"/>
                <a:cs typeface="Calibri"/>
              </a:rPr>
              <a:t>governing</a:t>
            </a:r>
            <a:r>
              <a:rPr sz="1600" b="1" spc="-20" dirty="0">
                <a:solidFill>
                  <a:srgbClr val="7E7E7E"/>
                </a:solidFill>
                <a:latin typeface="Calibri"/>
                <a:cs typeface="Calibri"/>
              </a:rPr>
              <a:t> </a:t>
            </a:r>
            <a:r>
              <a:rPr sz="1600" b="1" dirty="0">
                <a:solidFill>
                  <a:srgbClr val="7E7E7E"/>
                </a:solidFill>
                <a:latin typeface="Calibri"/>
                <a:cs typeface="Calibri"/>
              </a:rPr>
              <a:t>body:</a:t>
            </a:r>
            <a:r>
              <a:rPr sz="1600" b="1" spc="-15" dirty="0">
                <a:solidFill>
                  <a:srgbClr val="7E7E7E"/>
                </a:solidFill>
                <a:latin typeface="Calibri"/>
                <a:cs typeface="Calibri"/>
              </a:rPr>
              <a:t> </a:t>
            </a:r>
            <a:r>
              <a:rPr sz="1600" dirty="0">
                <a:solidFill>
                  <a:srgbClr val="7E7E7E"/>
                </a:solidFill>
                <a:latin typeface="Calibri"/>
                <a:cs typeface="Calibri"/>
              </a:rPr>
              <a:t>The</a:t>
            </a:r>
            <a:r>
              <a:rPr sz="1600" spc="-45" dirty="0">
                <a:solidFill>
                  <a:srgbClr val="7E7E7E"/>
                </a:solidFill>
                <a:latin typeface="Calibri"/>
                <a:cs typeface="Calibri"/>
              </a:rPr>
              <a:t> </a:t>
            </a:r>
            <a:r>
              <a:rPr sz="1600" dirty="0">
                <a:solidFill>
                  <a:srgbClr val="7E7E7E"/>
                </a:solidFill>
                <a:latin typeface="Calibri"/>
                <a:cs typeface="Calibri"/>
              </a:rPr>
              <a:t>school</a:t>
            </a:r>
            <a:r>
              <a:rPr sz="1600" spc="-35" dirty="0">
                <a:solidFill>
                  <a:srgbClr val="7E7E7E"/>
                </a:solidFill>
                <a:latin typeface="Calibri"/>
                <a:cs typeface="Calibri"/>
              </a:rPr>
              <a:t> </a:t>
            </a:r>
            <a:r>
              <a:rPr sz="1600" dirty="0">
                <a:solidFill>
                  <a:srgbClr val="7E7E7E"/>
                </a:solidFill>
                <a:latin typeface="Calibri"/>
                <a:cs typeface="Calibri"/>
              </a:rPr>
              <a:t>has</a:t>
            </a:r>
            <a:r>
              <a:rPr sz="1600" spc="-50" dirty="0">
                <a:solidFill>
                  <a:srgbClr val="7E7E7E"/>
                </a:solidFill>
                <a:latin typeface="Calibri"/>
                <a:cs typeface="Calibri"/>
              </a:rPr>
              <a:t> </a:t>
            </a:r>
            <a:r>
              <a:rPr sz="1600" dirty="0">
                <a:solidFill>
                  <a:srgbClr val="7E7E7E"/>
                </a:solidFill>
                <a:latin typeface="Calibri"/>
                <a:cs typeface="Calibri"/>
              </a:rPr>
              <a:t>a</a:t>
            </a:r>
            <a:r>
              <a:rPr sz="1600" spc="-55" dirty="0">
                <a:solidFill>
                  <a:srgbClr val="7E7E7E"/>
                </a:solidFill>
                <a:latin typeface="Calibri"/>
                <a:cs typeface="Calibri"/>
              </a:rPr>
              <a:t> </a:t>
            </a:r>
            <a:r>
              <a:rPr sz="1600" dirty="0">
                <a:solidFill>
                  <a:srgbClr val="7E7E7E"/>
                </a:solidFill>
                <a:latin typeface="Calibri"/>
                <a:cs typeface="Calibri"/>
              </a:rPr>
              <a:t>local</a:t>
            </a:r>
            <a:r>
              <a:rPr sz="1600" spc="-40" dirty="0">
                <a:solidFill>
                  <a:srgbClr val="7E7E7E"/>
                </a:solidFill>
                <a:latin typeface="Calibri"/>
                <a:cs typeface="Calibri"/>
              </a:rPr>
              <a:t> </a:t>
            </a:r>
            <a:r>
              <a:rPr sz="1600" spc="-10" dirty="0">
                <a:solidFill>
                  <a:srgbClr val="7E7E7E"/>
                </a:solidFill>
                <a:latin typeface="Calibri"/>
                <a:cs typeface="Calibri"/>
              </a:rPr>
              <a:t>Governing</a:t>
            </a:r>
            <a:r>
              <a:rPr sz="1600" spc="-35" dirty="0">
                <a:solidFill>
                  <a:srgbClr val="7E7E7E"/>
                </a:solidFill>
                <a:latin typeface="Calibri"/>
                <a:cs typeface="Calibri"/>
              </a:rPr>
              <a:t> </a:t>
            </a:r>
            <a:r>
              <a:rPr sz="1600" dirty="0">
                <a:solidFill>
                  <a:srgbClr val="7E7E7E"/>
                </a:solidFill>
                <a:latin typeface="Calibri"/>
                <a:cs typeface="Calibri"/>
              </a:rPr>
              <a:t>body</a:t>
            </a:r>
            <a:r>
              <a:rPr sz="1600" spc="-40" dirty="0">
                <a:solidFill>
                  <a:srgbClr val="7E7E7E"/>
                </a:solidFill>
                <a:latin typeface="Calibri"/>
                <a:cs typeface="Calibri"/>
              </a:rPr>
              <a:t> </a:t>
            </a:r>
            <a:r>
              <a:rPr sz="1600" dirty="0">
                <a:solidFill>
                  <a:srgbClr val="7E7E7E"/>
                </a:solidFill>
                <a:latin typeface="Calibri"/>
                <a:cs typeface="Calibri"/>
              </a:rPr>
              <a:t>that</a:t>
            </a:r>
            <a:r>
              <a:rPr sz="1600" spc="-55" dirty="0">
                <a:solidFill>
                  <a:srgbClr val="7E7E7E"/>
                </a:solidFill>
                <a:latin typeface="Calibri"/>
                <a:cs typeface="Calibri"/>
              </a:rPr>
              <a:t> </a:t>
            </a:r>
            <a:r>
              <a:rPr sz="1600" dirty="0">
                <a:solidFill>
                  <a:srgbClr val="7E7E7E"/>
                </a:solidFill>
                <a:latin typeface="Calibri"/>
                <a:cs typeface="Calibri"/>
              </a:rPr>
              <a:t>has</a:t>
            </a:r>
            <a:r>
              <a:rPr sz="1600" spc="-50" dirty="0">
                <a:solidFill>
                  <a:srgbClr val="7E7E7E"/>
                </a:solidFill>
                <a:latin typeface="Calibri"/>
                <a:cs typeface="Calibri"/>
              </a:rPr>
              <a:t> </a:t>
            </a:r>
            <a:r>
              <a:rPr sz="1600" dirty="0">
                <a:solidFill>
                  <a:srgbClr val="7E7E7E"/>
                </a:solidFill>
                <a:latin typeface="Calibri"/>
                <a:cs typeface="Calibri"/>
              </a:rPr>
              <a:t>a</a:t>
            </a:r>
            <a:r>
              <a:rPr sz="1600" spc="-50" dirty="0">
                <a:solidFill>
                  <a:srgbClr val="7E7E7E"/>
                </a:solidFill>
                <a:latin typeface="Calibri"/>
                <a:cs typeface="Calibri"/>
              </a:rPr>
              <a:t> </a:t>
            </a:r>
            <a:r>
              <a:rPr sz="1600" dirty="0">
                <a:solidFill>
                  <a:srgbClr val="7E7E7E"/>
                </a:solidFill>
                <a:latin typeface="Calibri"/>
                <a:cs typeface="Calibri"/>
              </a:rPr>
              <a:t>focus</a:t>
            </a:r>
            <a:r>
              <a:rPr sz="1600" spc="-40" dirty="0">
                <a:solidFill>
                  <a:srgbClr val="7E7E7E"/>
                </a:solidFill>
                <a:latin typeface="Calibri"/>
                <a:cs typeface="Calibri"/>
              </a:rPr>
              <a:t> </a:t>
            </a:r>
            <a:r>
              <a:rPr sz="1600" spc="-25" dirty="0">
                <a:solidFill>
                  <a:srgbClr val="7E7E7E"/>
                </a:solidFill>
                <a:latin typeface="Calibri"/>
                <a:cs typeface="Calibri"/>
              </a:rPr>
              <a:t>on </a:t>
            </a:r>
            <a:r>
              <a:rPr sz="1600" dirty="0">
                <a:solidFill>
                  <a:srgbClr val="7E7E7E"/>
                </a:solidFill>
                <a:latin typeface="Calibri"/>
                <a:cs typeface="Calibri"/>
              </a:rPr>
              <a:t>ensuring</a:t>
            </a:r>
            <a:r>
              <a:rPr sz="1600" spc="-40" dirty="0">
                <a:solidFill>
                  <a:srgbClr val="7E7E7E"/>
                </a:solidFill>
                <a:latin typeface="Calibri"/>
                <a:cs typeface="Calibri"/>
              </a:rPr>
              <a:t> </a:t>
            </a:r>
            <a:r>
              <a:rPr sz="1600" dirty="0">
                <a:solidFill>
                  <a:srgbClr val="7E7E7E"/>
                </a:solidFill>
                <a:latin typeface="Calibri"/>
                <a:cs typeface="Calibri"/>
              </a:rPr>
              <a:t>high</a:t>
            </a:r>
            <a:r>
              <a:rPr sz="1600" spc="-65" dirty="0">
                <a:solidFill>
                  <a:srgbClr val="7E7E7E"/>
                </a:solidFill>
                <a:latin typeface="Calibri"/>
                <a:cs typeface="Calibri"/>
              </a:rPr>
              <a:t> </a:t>
            </a:r>
            <a:r>
              <a:rPr sz="1600" dirty="0">
                <a:solidFill>
                  <a:srgbClr val="7E7E7E"/>
                </a:solidFill>
                <a:latin typeface="Calibri"/>
                <a:cs typeface="Calibri"/>
              </a:rPr>
              <a:t>quality</a:t>
            </a:r>
            <a:r>
              <a:rPr sz="1600" spc="-70" dirty="0">
                <a:solidFill>
                  <a:srgbClr val="7E7E7E"/>
                </a:solidFill>
                <a:latin typeface="Calibri"/>
                <a:cs typeface="Calibri"/>
              </a:rPr>
              <a:t> </a:t>
            </a:r>
            <a:r>
              <a:rPr sz="1600" dirty="0">
                <a:solidFill>
                  <a:srgbClr val="7E7E7E"/>
                </a:solidFill>
                <a:latin typeface="Calibri"/>
                <a:cs typeface="Calibri"/>
              </a:rPr>
              <a:t>provision</a:t>
            </a:r>
            <a:r>
              <a:rPr sz="1600" spc="-25" dirty="0">
                <a:solidFill>
                  <a:srgbClr val="7E7E7E"/>
                </a:solidFill>
                <a:latin typeface="Calibri"/>
                <a:cs typeface="Calibri"/>
              </a:rPr>
              <a:t> </a:t>
            </a:r>
            <a:r>
              <a:rPr sz="1600" dirty="0">
                <a:solidFill>
                  <a:srgbClr val="7E7E7E"/>
                </a:solidFill>
                <a:latin typeface="Calibri"/>
                <a:cs typeface="Calibri"/>
              </a:rPr>
              <a:t>and</a:t>
            </a:r>
            <a:r>
              <a:rPr sz="1600" spc="-60" dirty="0">
                <a:solidFill>
                  <a:srgbClr val="7E7E7E"/>
                </a:solidFill>
                <a:latin typeface="Calibri"/>
                <a:cs typeface="Calibri"/>
              </a:rPr>
              <a:t> </a:t>
            </a:r>
            <a:r>
              <a:rPr sz="1600" spc="-10" dirty="0">
                <a:solidFill>
                  <a:srgbClr val="7E7E7E"/>
                </a:solidFill>
                <a:latin typeface="Calibri"/>
                <a:cs typeface="Calibri"/>
              </a:rPr>
              <a:t>outcomes</a:t>
            </a:r>
            <a:r>
              <a:rPr sz="1600" spc="-20" dirty="0">
                <a:solidFill>
                  <a:srgbClr val="7E7E7E"/>
                </a:solidFill>
                <a:latin typeface="Calibri"/>
                <a:cs typeface="Calibri"/>
              </a:rPr>
              <a:t> </a:t>
            </a:r>
            <a:r>
              <a:rPr sz="1600" dirty="0">
                <a:solidFill>
                  <a:srgbClr val="7E7E7E"/>
                </a:solidFill>
                <a:latin typeface="Calibri"/>
                <a:cs typeface="Calibri"/>
              </a:rPr>
              <a:t>for</a:t>
            </a:r>
            <a:r>
              <a:rPr sz="1600" spc="-35" dirty="0">
                <a:solidFill>
                  <a:srgbClr val="7E7E7E"/>
                </a:solidFill>
                <a:latin typeface="Calibri"/>
                <a:cs typeface="Calibri"/>
              </a:rPr>
              <a:t> </a:t>
            </a:r>
            <a:r>
              <a:rPr sz="1600" dirty="0">
                <a:solidFill>
                  <a:srgbClr val="7E7E7E"/>
                </a:solidFill>
                <a:latin typeface="Calibri"/>
                <a:cs typeface="Calibri"/>
              </a:rPr>
              <a:t>all</a:t>
            </a:r>
            <a:r>
              <a:rPr sz="1600" spc="-65" dirty="0">
                <a:solidFill>
                  <a:srgbClr val="7E7E7E"/>
                </a:solidFill>
                <a:latin typeface="Calibri"/>
                <a:cs typeface="Calibri"/>
              </a:rPr>
              <a:t> </a:t>
            </a:r>
            <a:r>
              <a:rPr sz="1600" dirty="0">
                <a:solidFill>
                  <a:srgbClr val="7E7E7E"/>
                </a:solidFill>
                <a:latin typeface="Calibri"/>
                <a:cs typeface="Calibri"/>
              </a:rPr>
              <a:t>of</a:t>
            </a:r>
            <a:r>
              <a:rPr sz="1600" spc="-35" dirty="0">
                <a:solidFill>
                  <a:srgbClr val="7E7E7E"/>
                </a:solidFill>
                <a:latin typeface="Calibri"/>
                <a:cs typeface="Calibri"/>
              </a:rPr>
              <a:t> </a:t>
            </a:r>
            <a:r>
              <a:rPr sz="1600" dirty="0">
                <a:solidFill>
                  <a:srgbClr val="7E7E7E"/>
                </a:solidFill>
                <a:latin typeface="Calibri"/>
                <a:cs typeface="Calibri"/>
              </a:rPr>
              <a:t>our</a:t>
            </a:r>
            <a:r>
              <a:rPr sz="1600" spc="-45" dirty="0">
                <a:solidFill>
                  <a:srgbClr val="7E7E7E"/>
                </a:solidFill>
                <a:latin typeface="Calibri"/>
                <a:cs typeface="Calibri"/>
              </a:rPr>
              <a:t> </a:t>
            </a:r>
            <a:r>
              <a:rPr sz="1600" spc="-10" dirty="0">
                <a:solidFill>
                  <a:srgbClr val="7E7E7E"/>
                </a:solidFill>
                <a:latin typeface="Calibri"/>
                <a:cs typeface="Calibri"/>
              </a:rPr>
              <a:t>children.</a:t>
            </a:r>
            <a:endParaRPr sz="1600">
              <a:latin typeface="Calibri"/>
              <a:cs typeface="Calibri"/>
            </a:endParaRPr>
          </a:p>
        </p:txBody>
      </p:sp>
      <p:graphicFrame>
        <p:nvGraphicFramePr>
          <p:cNvPr id="4" name="object 4"/>
          <p:cNvGraphicFramePr>
            <a:graphicFrameLocks noGrp="1"/>
          </p:cNvGraphicFramePr>
          <p:nvPr>
            <p:extLst>
              <p:ext uri="{D42A27DB-BD31-4B8C-83A1-F6EECF244321}">
                <p14:modId xmlns:p14="http://schemas.microsoft.com/office/powerpoint/2010/main" val="2823716944"/>
              </p:ext>
            </p:extLst>
          </p:nvPr>
        </p:nvGraphicFramePr>
        <p:xfrm>
          <a:off x="218287" y="4940300"/>
          <a:ext cx="6408419" cy="3748405"/>
        </p:xfrm>
        <a:graphic>
          <a:graphicData uri="http://schemas.openxmlformats.org/drawingml/2006/table">
            <a:tbl>
              <a:tblPr firstRow="1" bandRow="1">
                <a:tableStyleId>{2D5ABB26-0587-4C30-8999-92F81FD0307C}</a:tableStyleId>
              </a:tblPr>
              <a:tblGrid>
                <a:gridCol w="2215515">
                  <a:extLst>
                    <a:ext uri="{9D8B030D-6E8A-4147-A177-3AD203B41FA5}">
                      <a16:colId xmlns:a16="http://schemas.microsoft.com/office/drawing/2014/main" val="20000"/>
                    </a:ext>
                  </a:extLst>
                </a:gridCol>
                <a:gridCol w="2153919">
                  <a:extLst>
                    <a:ext uri="{9D8B030D-6E8A-4147-A177-3AD203B41FA5}">
                      <a16:colId xmlns:a16="http://schemas.microsoft.com/office/drawing/2014/main" val="20001"/>
                    </a:ext>
                  </a:extLst>
                </a:gridCol>
                <a:gridCol w="2038985">
                  <a:extLst>
                    <a:ext uri="{9D8B030D-6E8A-4147-A177-3AD203B41FA5}">
                      <a16:colId xmlns:a16="http://schemas.microsoft.com/office/drawing/2014/main" val="20002"/>
                    </a:ext>
                  </a:extLst>
                </a:gridCol>
              </a:tblGrid>
              <a:tr h="383540">
                <a:tc>
                  <a:txBody>
                    <a:bodyPr/>
                    <a:lstStyle/>
                    <a:p>
                      <a:pPr marL="572135">
                        <a:lnSpc>
                          <a:spcPct val="100000"/>
                        </a:lnSpc>
                        <a:spcBef>
                          <a:spcPts val="315"/>
                        </a:spcBef>
                      </a:pPr>
                      <a:r>
                        <a:rPr sz="1600" b="1" dirty="0">
                          <a:solidFill>
                            <a:srgbClr val="FFFFFF"/>
                          </a:solidFill>
                          <a:latin typeface="Calibri"/>
                          <a:cs typeface="Calibri"/>
                        </a:rPr>
                        <a:t>Castle</a:t>
                      </a:r>
                      <a:r>
                        <a:rPr sz="1600" b="1" spc="275" dirty="0">
                          <a:solidFill>
                            <a:srgbClr val="FFFFFF"/>
                          </a:solidFill>
                          <a:latin typeface="Calibri"/>
                          <a:cs typeface="Calibri"/>
                        </a:rPr>
                        <a:t> </a:t>
                      </a:r>
                      <a:r>
                        <a:rPr sz="1600" b="1" spc="-20" dirty="0">
                          <a:solidFill>
                            <a:srgbClr val="FFFFFF"/>
                          </a:solidFill>
                          <a:latin typeface="Calibri"/>
                          <a:cs typeface="Calibri"/>
                        </a:rPr>
                        <a:t>Mead</a:t>
                      </a:r>
                      <a:endParaRPr sz="1600" dirty="0">
                        <a:latin typeface="Calibri"/>
                        <a:cs typeface="Calibri"/>
                      </a:endParaRPr>
                    </a:p>
                  </a:txBody>
                  <a:tcPr marL="0" marR="0" marT="40005" marB="0">
                    <a:solidFill>
                      <a:srgbClr val="4AACC5"/>
                    </a:solidFill>
                  </a:tcPr>
                </a:tc>
                <a:tc>
                  <a:txBody>
                    <a:bodyPr/>
                    <a:lstStyle/>
                    <a:p>
                      <a:pPr marL="578485">
                        <a:lnSpc>
                          <a:spcPct val="100000"/>
                        </a:lnSpc>
                        <a:spcBef>
                          <a:spcPts val="315"/>
                        </a:spcBef>
                      </a:pPr>
                      <a:r>
                        <a:rPr sz="1600" b="1" dirty="0">
                          <a:solidFill>
                            <a:srgbClr val="FFFFFF"/>
                          </a:solidFill>
                          <a:latin typeface="Calibri"/>
                          <a:cs typeface="Calibri"/>
                        </a:rPr>
                        <a:t>River</a:t>
                      </a:r>
                      <a:r>
                        <a:rPr sz="1600" b="1" spc="-60" dirty="0">
                          <a:solidFill>
                            <a:srgbClr val="FFFFFF"/>
                          </a:solidFill>
                          <a:latin typeface="Calibri"/>
                          <a:cs typeface="Calibri"/>
                        </a:rPr>
                        <a:t> </a:t>
                      </a:r>
                      <a:r>
                        <a:rPr sz="1600" b="1" spc="-20" dirty="0">
                          <a:solidFill>
                            <a:srgbClr val="FFFFFF"/>
                          </a:solidFill>
                          <a:latin typeface="Calibri"/>
                          <a:cs typeface="Calibri"/>
                        </a:rPr>
                        <a:t>Mead</a:t>
                      </a:r>
                      <a:endParaRPr sz="1600">
                        <a:latin typeface="Calibri"/>
                        <a:cs typeface="Calibri"/>
                      </a:endParaRPr>
                    </a:p>
                  </a:txBody>
                  <a:tcPr marL="0" marR="0" marT="40005" marB="0">
                    <a:solidFill>
                      <a:srgbClr val="4AACC5"/>
                    </a:solidFill>
                  </a:tcPr>
                </a:tc>
                <a:tc>
                  <a:txBody>
                    <a:bodyPr/>
                    <a:lstStyle/>
                    <a:p>
                      <a:pPr marL="573405">
                        <a:lnSpc>
                          <a:spcPct val="100000"/>
                        </a:lnSpc>
                        <a:spcBef>
                          <a:spcPts val="315"/>
                        </a:spcBef>
                      </a:pPr>
                      <a:r>
                        <a:rPr sz="1600" b="1" dirty="0">
                          <a:solidFill>
                            <a:srgbClr val="FFFFFF"/>
                          </a:solidFill>
                          <a:latin typeface="Calibri"/>
                          <a:cs typeface="Calibri"/>
                        </a:rPr>
                        <a:t>The</a:t>
                      </a:r>
                      <a:r>
                        <a:rPr sz="1600" b="1" spc="-40" dirty="0">
                          <a:solidFill>
                            <a:srgbClr val="FFFFFF"/>
                          </a:solidFill>
                          <a:latin typeface="Calibri"/>
                          <a:cs typeface="Calibri"/>
                        </a:rPr>
                        <a:t> </a:t>
                      </a:r>
                      <a:r>
                        <a:rPr sz="1600" b="1" spc="-20" dirty="0">
                          <a:solidFill>
                            <a:srgbClr val="FFFFFF"/>
                          </a:solidFill>
                          <a:latin typeface="Calibri"/>
                          <a:cs typeface="Calibri"/>
                        </a:rPr>
                        <a:t>Mead</a:t>
                      </a:r>
                      <a:endParaRPr sz="1600">
                        <a:latin typeface="Calibri"/>
                        <a:cs typeface="Calibri"/>
                      </a:endParaRPr>
                    </a:p>
                  </a:txBody>
                  <a:tcPr marL="0" marR="0" marT="40005" marB="0">
                    <a:solidFill>
                      <a:srgbClr val="4AACC5"/>
                    </a:solidFill>
                  </a:tcPr>
                </a:tc>
                <a:extLst>
                  <a:ext uri="{0D108BD9-81ED-4DB2-BD59-A6C34878D82A}">
                    <a16:rowId xmlns:a16="http://schemas.microsoft.com/office/drawing/2014/main" val="10000"/>
                  </a:ext>
                </a:extLst>
              </a:tr>
              <a:tr h="1791335">
                <a:tc>
                  <a:txBody>
                    <a:bodyPr/>
                    <a:lstStyle/>
                    <a:p>
                      <a:pPr marL="16510" algn="ctr">
                        <a:lnSpc>
                          <a:spcPct val="100000"/>
                        </a:lnSpc>
                        <a:spcBef>
                          <a:spcPts val="215"/>
                        </a:spcBef>
                      </a:pPr>
                      <a:r>
                        <a:rPr sz="1600" b="1" dirty="0">
                          <a:solidFill>
                            <a:srgbClr val="008080"/>
                          </a:solidFill>
                          <a:latin typeface="Calibri"/>
                          <a:cs typeface="Calibri"/>
                        </a:rPr>
                        <a:t>Chair</a:t>
                      </a:r>
                      <a:r>
                        <a:rPr sz="1600" b="1" spc="-15" dirty="0">
                          <a:solidFill>
                            <a:srgbClr val="008080"/>
                          </a:solidFill>
                          <a:latin typeface="Calibri"/>
                          <a:cs typeface="Calibri"/>
                        </a:rPr>
                        <a:t> </a:t>
                      </a:r>
                      <a:r>
                        <a:rPr sz="1600" b="1" dirty="0">
                          <a:solidFill>
                            <a:srgbClr val="008080"/>
                          </a:solidFill>
                          <a:latin typeface="Calibri"/>
                          <a:cs typeface="Calibri"/>
                        </a:rPr>
                        <a:t>of</a:t>
                      </a:r>
                      <a:r>
                        <a:rPr sz="1600" b="1" spc="-15" dirty="0">
                          <a:solidFill>
                            <a:srgbClr val="008080"/>
                          </a:solidFill>
                          <a:latin typeface="Calibri"/>
                          <a:cs typeface="Calibri"/>
                        </a:rPr>
                        <a:t> </a:t>
                      </a:r>
                      <a:r>
                        <a:rPr sz="1600" b="1" spc="-10" dirty="0">
                          <a:solidFill>
                            <a:srgbClr val="008080"/>
                          </a:solidFill>
                          <a:latin typeface="Calibri"/>
                          <a:cs typeface="Calibri"/>
                        </a:rPr>
                        <a:t>Governors</a:t>
                      </a:r>
                      <a:endParaRPr sz="1600" dirty="0">
                        <a:latin typeface="Calibri"/>
                        <a:cs typeface="Calibri"/>
                      </a:endParaRPr>
                    </a:p>
                    <a:p>
                      <a:pPr marL="16510" algn="ctr">
                        <a:lnSpc>
                          <a:spcPct val="100000"/>
                        </a:lnSpc>
                      </a:pPr>
                      <a:r>
                        <a:rPr sz="1600" dirty="0">
                          <a:solidFill>
                            <a:srgbClr val="888888"/>
                          </a:solidFill>
                          <a:latin typeface="Calibri"/>
                          <a:cs typeface="Calibri"/>
                        </a:rPr>
                        <a:t>Jayne</a:t>
                      </a:r>
                      <a:r>
                        <a:rPr sz="1600" spc="-65" dirty="0">
                          <a:solidFill>
                            <a:srgbClr val="888888"/>
                          </a:solidFill>
                          <a:latin typeface="Calibri"/>
                          <a:cs typeface="Calibri"/>
                        </a:rPr>
                        <a:t> </a:t>
                      </a:r>
                      <a:r>
                        <a:rPr sz="1600" spc="-10" dirty="0">
                          <a:solidFill>
                            <a:srgbClr val="888888"/>
                          </a:solidFill>
                          <a:latin typeface="Calibri"/>
                          <a:cs typeface="Calibri"/>
                        </a:rPr>
                        <a:t>Bullock</a:t>
                      </a:r>
                      <a:endParaRPr sz="1600" dirty="0">
                        <a:latin typeface="Calibri"/>
                        <a:cs typeface="Calibri"/>
                      </a:endParaRPr>
                    </a:p>
                    <a:p>
                      <a:pPr marL="151765" marR="128270" algn="ctr">
                        <a:lnSpc>
                          <a:spcPct val="100000"/>
                        </a:lnSpc>
                      </a:pPr>
                      <a:r>
                        <a:rPr sz="1600" dirty="0">
                          <a:solidFill>
                            <a:srgbClr val="888888"/>
                          </a:solidFill>
                          <a:latin typeface="Calibri"/>
                          <a:cs typeface="Calibri"/>
                        </a:rPr>
                        <a:t>c/o</a:t>
                      </a:r>
                      <a:r>
                        <a:rPr sz="1600" spc="-50" dirty="0">
                          <a:solidFill>
                            <a:srgbClr val="888888"/>
                          </a:solidFill>
                          <a:latin typeface="Calibri"/>
                          <a:cs typeface="Calibri"/>
                        </a:rPr>
                        <a:t> </a:t>
                      </a:r>
                      <a:r>
                        <a:rPr sz="1600" dirty="0">
                          <a:solidFill>
                            <a:srgbClr val="888888"/>
                          </a:solidFill>
                          <a:latin typeface="Calibri"/>
                          <a:cs typeface="Calibri"/>
                        </a:rPr>
                        <a:t>Castle</a:t>
                      </a:r>
                      <a:r>
                        <a:rPr sz="1600" spc="-70" dirty="0">
                          <a:solidFill>
                            <a:srgbClr val="888888"/>
                          </a:solidFill>
                          <a:latin typeface="Calibri"/>
                          <a:cs typeface="Calibri"/>
                        </a:rPr>
                        <a:t> </a:t>
                      </a:r>
                      <a:r>
                        <a:rPr sz="1600" dirty="0">
                          <a:solidFill>
                            <a:srgbClr val="888888"/>
                          </a:solidFill>
                          <a:latin typeface="Calibri"/>
                          <a:cs typeface="Calibri"/>
                        </a:rPr>
                        <a:t>Mead</a:t>
                      </a:r>
                      <a:r>
                        <a:rPr sz="1600" spc="-55" dirty="0">
                          <a:solidFill>
                            <a:srgbClr val="888888"/>
                          </a:solidFill>
                          <a:latin typeface="Calibri"/>
                          <a:cs typeface="Calibri"/>
                        </a:rPr>
                        <a:t> </a:t>
                      </a:r>
                      <a:r>
                        <a:rPr sz="1600" spc="-10" dirty="0">
                          <a:solidFill>
                            <a:srgbClr val="888888"/>
                          </a:solidFill>
                          <a:latin typeface="Calibri"/>
                          <a:cs typeface="Calibri"/>
                        </a:rPr>
                        <a:t>School </a:t>
                      </a:r>
                      <a:r>
                        <a:rPr sz="1600" dirty="0">
                          <a:solidFill>
                            <a:srgbClr val="888888"/>
                          </a:solidFill>
                          <a:latin typeface="Calibri"/>
                          <a:cs typeface="Calibri"/>
                        </a:rPr>
                        <a:t>Mascroft</a:t>
                      </a:r>
                      <a:r>
                        <a:rPr sz="1600" spc="-90" dirty="0">
                          <a:solidFill>
                            <a:srgbClr val="888888"/>
                          </a:solidFill>
                          <a:latin typeface="Calibri"/>
                          <a:cs typeface="Calibri"/>
                        </a:rPr>
                        <a:t> </a:t>
                      </a:r>
                      <a:r>
                        <a:rPr sz="1600" spc="-20" dirty="0">
                          <a:solidFill>
                            <a:srgbClr val="888888"/>
                          </a:solidFill>
                          <a:latin typeface="Calibri"/>
                          <a:cs typeface="Calibri"/>
                        </a:rPr>
                        <a:t>Road </a:t>
                      </a:r>
                      <a:r>
                        <a:rPr sz="1600" spc="-10" dirty="0">
                          <a:solidFill>
                            <a:srgbClr val="888888"/>
                          </a:solidFill>
                          <a:latin typeface="Calibri"/>
                          <a:cs typeface="Calibri"/>
                        </a:rPr>
                        <a:t>Trowbridge</a:t>
                      </a:r>
                      <a:endParaRPr sz="1600" dirty="0">
                        <a:latin typeface="Calibri"/>
                        <a:cs typeface="Calibri"/>
                      </a:endParaRPr>
                    </a:p>
                    <a:p>
                      <a:pPr marL="698500">
                        <a:lnSpc>
                          <a:spcPct val="100000"/>
                        </a:lnSpc>
                      </a:pPr>
                      <a:r>
                        <a:rPr sz="1600" dirty="0">
                          <a:solidFill>
                            <a:srgbClr val="888888"/>
                          </a:solidFill>
                          <a:latin typeface="Calibri"/>
                          <a:cs typeface="Calibri"/>
                        </a:rPr>
                        <a:t>BA14</a:t>
                      </a:r>
                      <a:r>
                        <a:rPr sz="1600" spc="-45" dirty="0">
                          <a:solidFill>
                            <a:srgbClr val="888888"/>
                          </a:solidFill>
                          <a:latin typeface="Calibri"/>
                          <a:cs typeface="Calibri"/>
                        </a:rPr>
                        <a:t> </a:t>
                      </a:r>
                      <a:r>
                        <a:rPr sz="1600" spc="-25" dirty="0">
                          <a:solidFill>
                            <a:srgbClr val="888888"/>
                          </a:solidFill>
                          <a:latin typeface="Calibri"/>
                          <a:cs typeface="Calibri"/>
                        </a:rPr>
                        <a:t>6GD</a:t>
                      </a:r>
                      <a:endParaRPr sz="1600" dirty="0">
                        <a:latin typeface="Calibri"/>
                        <a:cs typeface="Calibri"/>
                      </a:endParaRPr>
                    </a:p>
                  </a:txBody>
                  <a:tcPr marL="0" marR="0" marT="27305" marB="0">
                    <a:lnL w="12700">
                      <a:solidFill>
                        <a:srgbClr val="4AACC5"/>
                      </a:solidFill>
                      <a:prstDash val="solid"/>
                    </a:lnL>
                    <a:lnB w="12700">
                      <a:solidFill>
                        <a:srgbClr val="4AACC5"/>
                      </a:solidFill>
                      <a:prstDash val="solid"/>
                    </a:lnB>
                    <a:solidFill>
                      <a:srgbClr val="E9F0F5"/>
                    </a:solidFill>
                  </a:tcPr>
                </a:tc>
                <a:tc>
                  <a:txBody>
                    <a:bodyPr/>
                    <a:lstStyle/>
                    <a:p>
                      <a:pPr marR="23495" algn="ctr">
                        <a:lnSpc>
                          <a:spcPct val="100000"/>
                        </a:lnSpc>
                        <a:spcBef>
                          <a:spcPts val="215"/>
                        </a:spcBef>
                      </a:pPr>
                      <a:r>
                        <a:rPr sz="1600" b="1" dirty="0">
                          <a:solidFill>
                            <a:srgbClr val="008080"/>
                          </a:solidFill>
                          <a:latin typeface="Calibri"/>
                          <a:cs typeface="Calibri"/>
                        </a:rPr>
                        <a:t>Chair</a:t>
                      </a:r>
                      <a:r>
                        <a:rPr sz="1600" b="1" spc="-15" dirty="0">
                          <a:solidFill>
                            <a:srgbClr val="008080"/>
                          </a:solidFill>
                          <a:latin typeface="Calibri"/>
                          <a:cs typeface="Calibri"/>
                        </a:rPr>
                        <a:t> </a:t>
                      </a:r>
                      <a:r>
                        <a:rPr sz="1600" b="1" dirty="0">
                          <a:solidFill>
                            <a:srgbClr val="008080"/>
                          </a:solidFill>
                          <a:latin typeface="Calibri"/>
                          <a:cs typeface="Calibri"/>
                        </a:rPr>
                        <a:t>of</a:t>
                      </a:r>
                      <a:r>
                        <a:rPr sz="1600" b="1" spc="-10" dirty="0">
                          <a:solidFill>
                            <a:srgbClr val="008080"/>
                          </a:solidFill>
                          <a:latin typeface="Calibri"/>
                          <a:cs typeface="Calibri"/>
                        </a:rPr>
                        <a:t> Governors</a:t>
                      </a:r>
                      <a:endParaRPr sz="1600" dirty="0">
                        <a:latin typeface="Calibri"/>
                        <a:cs typeface="Calibri"/>
                      </a:endParaRPr>
                    </a:p>
                    <a:p>
                      <a:pPr marR="24765" algn="ctr">
                        <a:lnSpc>
                          <a:spcPct val="100000"/>
                        </a:lnSpc>
                      </a:pPr>
                      <a:r>
                        <a:rPr lang="en-GB" sz="1600" dirty="0">
                          <a:solidFill>
                            <a:srgbClr val="888888"/>
                          </a:solidFill>
                          <a:latin typeface="Calibri"/>
                          <a:cs typeface="Calibri"/>
                        </a:rPr>
                        <a:t>Colin Kay</a:t>
                      </a:r>
                      <a:endParaRPr sz="1600" dirty="0">
                        <a:latin typeface="Calibri"/>
                        <a:cs typeface="Calibri"/>
                      </a:endParaRPr>
                    </a:p>
                    <a:p>
                      <a:pPr marL="594995" marR="160655" indent="-459105">
                        <a:lnSpc>
                          <a:spcPct val="100000"/>
                        </a:lnSpc>
                      </a:pPr>
                      <a:r>
                        <a:rPr sz="1600" dirty="0">
                          <a:solidFill>
                            <a:srgbClr val="888888"/>
                          </a:solidFill>
                          <a:latin typeface="Calibri"/>
                          <a:cs typeface="Calibri"/>
                        </a:rPr>
                        <a:t>c/o</a:t>
                      </a:r>
                      <a:r>
                        <a:rPr sz="1600" spc="-50" dirty="0">
                          <a:solidFill>
                            <a:srgbClr val="888888"/>
                          </a:solidFill>
                          <a:latin typeface="Calibri"/>
                          <a:cs typeface="Calibri"/>
                        </a:rPr>
                        <a:t> </a:t>
                      </a:r>
                      <a:r>
                        <a:rPr sz="1600" dirty="0">
                          <a:solidFill>
                            <a:srgbClr val="888888"/>
                          </a:solidFill>
                          <a:latin typeface="Calibri"/>
                          <a:cs typeface="Calibri"/>
                        </a:rPr>
                        <a:t>River</a:t>
                      </a:r>
                      <a:r>
                        <a:rPr sz="1600" spc="-40" dirty="0">
                          <a:solidFill>
                            <a:srgbClr val="888888"/>
                          </a:solidFill>
                          <a:latin typeface="Calibri"/>
                          <a:cs typeface="Calibri"/>
                        </a:rPr>
                        <a:t> </a:t>
                      </a:r>
                      <a:r>
                        <a:rPr sz="1600" dirty="0">
                          <a:solidFill>
                            <a:srgbClr val="888888"/>
                          </a:solidFill>
                          <a:latin typeface="Calibri"/>
                          <a:cs typeface="Calibri"/>
                        </a:rPr>
                        <a:t>Mead</a:t>
                      </a:r>
                      <a:r>
                        <a:rPr sz="1600" spc="-50" dirty="0">
                          <a:solidFill>
                            <a:srgbClr val="888888"/>
                          </a:solidFill>
                          <a:latin typeface="Calibri"/>
                          <a:cs typeface="Calibri"/>
                        </a:rPr>
                        <a:t> </a:t>
                      </a:r>
                      <a:r>
                        <a:rPr sz="1600" spc="-10" dirty="0">
                          <a:solidFill>
                            <a:srgbClr val="888888"/>
                          </a:solidFill>
                          <a:latin typeface="Calibri"/>
                          <a:cs typeface="Calibri"/>
                        </a:rPr>
                        <a:t>School Lowbourne Melksham</a:t>
                      </a:r>
                      <a:endParaRPr sz="1600" dirty="0">
                        <a:latin typeface="Calibri"/>
                        <a:cs typeface="Calibri"/>
                      </a:endParaRPr>
                    </a:p>
                    <a:p>
                      <a:pPr marR="22225" algn="ctr">
                        <a:lnSpc>
                          <a:spcPct val="100000"/>
                        </a:lnSpc>
                      </a:pPr>
                      <a:r>
                        <a:rPr sz="1600" dirty="0">
                          <a:solidFill>
                            <a:srgbClr val="888888"/>
                          </a:solidFill>
                          <a:latin typeface="Calibri"/>
                          <a:cs typeface="Calibri"/>
                        </a:rPr>
                        <a:t>SN12</a:t>
                      </a:r>
                      <a:r>
                        <a:rPr sz="1600" spc="-15" dirty="0">
                          <a:solidFill>
                            <a:srgbClr val="888888"/>
                          </a:solidFill>
                          <a:latin typeface="Calibri"/>
                          <a:cs typeface="Calibri"/>
                        </a:rPr>
                        <a:t> </a:t>
                      </a:r>
                      <a:r>
                        <a:rPr sz="1600" spc="-25" dirty="0">
                          <a:solidFill>
                            <a:srgbClr val="888888"/>
                          </a:solidFill>
                          <a:latin typeface="Calibri"/>
                          <a:cs typeface="Calibri"/>
                        </a:rPr>
                        <a:t>7ED</a:t>
                      </a:r>
                      <a:endParaRPr sz="1600" dirty="0">
                        <a:latin typeface="Calibri"/>
                        <a:cs typeface="Calibri"/>
                      </a:endParaRPr>
                    </a:p>
                  </a:txBody>
                  <a:tcPr marL="0" marR="0" marT="27305" marB="0">
                    <a:lnB w="12700">
                      <a:solidFill>
                        <a:srgbClr val="4AACC5"/>
                      </a:solidFill>
                      <a:prstDash val="solid"/>
                    </a:lnB>
                    <a:solidFill>
                      <a:srgbClr val="E9F0F5"/>
                    </a:solidFill>
                  </a:tcPr>
                </a:tc>
                <a:tc>
                  <a:txBody>
                    <a:bodyPr/>
                    <a:lstStyle/>
                    <a:p>
                      <a:pPr marL="205104">
                        <a:lnSpc>
                          <a:spcPct val="100000"/>
                        </a:lnSpc>
                        <a:spcBef>
                          <a:spcPts val="215"/>
                        </a:spcBef>
                      </a:pPr>
                      <a:r>
                        <a:rPr sz="1600" b="1" dirty="0">
                          <a:solidFill>
                            <a:srgbClr val="008080"/>
                          </a:solidFill>
                          <a:latin typeface="Calibri"/>
                          <a:cs typeface="Calibri"/>
                        </a:rPr>
                        <a:t>Chair</a:t>
                      </a:r>
                      <a:r>
                        <a:rPr sz="1600" b="1" spc="-15" dirty="0">
                          <a:solidFill>
                            <a:srgbClr val="008080"/>
                          </a:solidFill>
                          <a:latin typeface="Calibri"/>
                          <a:cs typeface="Calibri"/>
                        </a:rPr>
                        <a:t> </a:t>
                      </a:r>
                      <a:r>
                        <a:rPr sz="1600" b="1" dirty="0">
                          <a:solidFill>
                            <a:srgbClr val="008080"/>
                          </a:solidFill>
                          <a:latin typeface="Calibri"/>
                          <a:cs typeface="Calibri"/>
                        </a:rPr>
                        <a:t>of</a:t>
                      </a:r>
                      <a:r>
                        <a:rPr sz="1600" b="1" spc="-15" dirty="0">
                          <a:solidFill>
                            <a:srgbClr val="008080"/>
                          </a:solidFill>
                          <a:latin typeface="Calibri"/>
                          <a:cs typeface="Calibri"/>
                        </a:rPr>
                        <a:t> </a:t>
                      </a:r>
                      <a:r>
                        <a:rPr sz="1600" b="1" spc="-10" dirty="0">
                          <a:solidFill>
                            <a:srgbClr val="008080"/>
                          </a:solidFill>
                          <a:latin typeface="Calibri"/>
                          <a:cs typeface="Calibri"/>
                        </a:rPr>
                        <a:t>Governors</a:t>
                      </a:r>
                      <a:endParaRPr lang="en-GB" sz="1600" b="1" spc="0" dirty="0">
                        <a:solidFill>
                          <a:schemeClr val="tx1"/>
                        </a:solidFill>
                        <a:latin typeface="Calibri"/>
                        <a:cs typeface="Calibri"/>
                      </a:endParaRPr>
                    </a:p>
                    <a:p>
                      <a:pPr marL="205104" algn="ctr">
                        <a:lnSpc>
                          <a:spcPct val="100000"/>
                        </a:lnSpc>
                        <a:spcBef>
                          <a:spcPts val="215"/>
                        </a:spcBef>
                      </a:pPr>
                      <a:r>
                        <a:rPr lang="en-GB" sz="1600" spc="-10" dirty="0">
                          <a:solidFill>
                            <a:srgbClr val="888888"/>
                          </a:solidFill>
                          <a:latin typeface="Calibri"/>
                          <a:cs typeface="Calibri"/>
                        </a:rPr>
                        <a:t>Rachel Watts </a:t>
                      </a:r>
                      <a:r>
                        <a:rPr sz="1600" spc="-10" dirty="0">
                          <a:solidFill>
                            <a:srgbClr val="888888"/>
                          </a:solidFill>
                          <a:latin typeface="Calibri"/>
                          <a:cs typeface="Calibri"/>
                        </a:rPr>
                        <a:t> </a:t>
                      </a:r>
                      <a:endParaRPr lang="en-GB" sz="1600" spc="-10" dirty="0">
                        <a:solidFill>
                          <a:srgbClr val="888888"/>
                        </a:solidFill>
                        <a:latin typeface="Calibri"/>
                        <a:cs typeface="Calibri"/>
                      </a:endParaRPr>
                    </a:p>
                    <a:p>
                      <a:pPr marL="205104" algn="ctr">
                        <a:lnSpc>
                          <a:spcPct val="100000"/>
                        </a:lnSpc>
                        <a:spcBef>
                          <a:spcPts val="215"/>
                        </a:spcBef>
                      </a:pPr>
                      <a:r>
                        <a:rPr sz="1600" dirty="0">
                          <a:solidFill>
                            <a:srgbClr val="888888"/>
                          </a:solidFill>
                          <a:latin typeface="Calibri"/>
                          <a:cs typeface="Calibri"/>
                        </a:rPr>
                        <a:t>c/o</a:t>
                      </a:r>
                      <a:r>
                        <a:rPr sz="1600" spc="-50" dirty="0">
                          <a:solidFill>
                            <a:srgbClr val="888888"/>
                          </a:solidFill>
                          <a:latin typeface="Calibri"/>
                          <a:cs typeface="Calibri"/>
                        </a:rPr>
                        <a:t> </a:t>
                      </a:r>
                      <a:r>
                        <a:rPr sz="1600" dirty="0">
                          <a:solidFill>
                            <a:srgbClr val="888888"/>
                          </a:solidFill>
                          <a:latin typeface="Calibri"/>
                          <a:cs typeface="Calibri"/>
                        </a:rPr>
                        <a:t>The</a:t>
                      </a:r>
                      <a:r>
                        <a:rPr sz="1600" spc="-50" dirty="0">
                          <a:solidFill>
                            <a:srgbClr val="888888"/>
                          </a:solidFill>
                          <a:latin typeface="Calibri"/>
                          <a:cs typeface="Calibri"/>
                        </a:rPr>
                        <a:t> </a:t>
                      </a:r>
                      <a:r>
                        <a:rPr sz="1600" spc="-20" dirty="0">
                          <a:solidFill>
                            <a:srgbClr val="888888"/>
                          </a:solidFill>
                          <a:latin typeface="Calibri"/>
                          <a:cs typeface="Calibri"/>
                        </a:rPr>
                        <a:t>Mead</a:t>
                      </a:r>
                      <a:endParaRPr lang="en-GB" sz="1600" spc="-20" dirty="0">
                        <a:solidFill>
                          <a:srgbClr val="888888"/>
                        </a:solidFill>
                        <a:latin typeface="Calibri"/>
                        <a:cs typeface="Calibri"/>
                      </a:endParaRPr>
                    </a:p>
                    <a:p>
                      <a:pPr marL="205104" algn="ctr">
                        <a:lnSpc>
                          <a:spcPct val="100000"/>
                        </a:lnSpc>
                        <a:spcBef>
                          <a:spcPts val="215"/>
                        </a:spcBef>
                      </a:pPr>
                      <a:r>
                        <a:rPr sz="1600" spc="-20" dirty="0">
                          <a:solidFill>
                            <a:srgbClr val="888888"/>
                          </a:solidFill>
                          <a:latin typeface="Calibri"/>
                          <a:cs typeface="Calibri"/>
                        </a:rPr>
                        <a:t> </a:t>
                      </a:r>
                      <a:r>
                        <a:rPr sz="1600" spc="-10" dirty="0">
                          <a:solidFill>
                            <a:srgbClr val="888888"/>
                          </a:solidFill>
                          <a:latin typeface="Calibri"/>
                          <a:cs typeface="Calibri"/>
                        </a:rPr>
                        <a:t>Hackett</a:t>
                      </a:r>
                      <a:r>
                        <a:rPr sz="1600" spc="-75" dirty="0">
                          <a:solidFill>
                            <a:srgbClr val="888888"/>
                          </a:solidFill>
                          <a:latin typeface="Calibri"/>
                          <a:cs typeface="Calibri"/>
                        </a:rPr>
                        <a:t> </a:t>
                      </a:r>
                      <a:r>
                        <a:rPr sz="1600" spc="-10" dirty="0">
                          <a:solidFill>
                            <a:srgbClr val="888888"/>
                          </a:solidFill>
                          <a:latin typeface="Calibri"/>
                          <a:cs typeface="Calibri"/>
                        </a:rPr>
                        <a:t>Place,</a:t>
                      </a:r>
                      <a:endParaRPr sz="1600" dirty="0">
                        <a:latin typeface="Calibri"/>
                        <a:cs typeface="Calibri"/>
                      </a:endParaRPr>
                    </a:p>
                    <a:p>
                      <a:pPr marL="530860" marR="568960" indent="-3810" algn="ctr">
                        <a:lnSpc>
                          <a:spcPct val="100000"/>
                        </a:lnSpc>
                      </a:pPr>
                      <a:r>
                        <a:rPr sz="1600" spc="-10" dirty="0">
                          <a:solidFill>
                            <a:srgbClr val="888888"/>
                          </a:solidFill>
                          <a:latin typeface="Calibri"/>
                          <a:cs typeface="Calibri"/>
                        </a:rPr>
                        <a:t>Hilperton </a:t>
                      </a:r>
                      <a:r>
                        <a:rPr sz="1600" spc="-25" dirty="0">
                          <a:solidFill>
                            <a:srgbClr val="888888"/>
                          </a:solidFill>
                          <a:latin typeface="Calibri"/>
                          <a:cs typeface="Calibri"/>
                        </a:rPr>
                        <a:t>Trowbridge </a:t>
                      </a:r>
                      <a:r>
                        <a:rPr sz="1600" dirty="0">
                          <a:solidFill>
                            <a:srgbClr val="888888"/>
                          </a:solidFill>
                          <a:latin typeface="Calibri"/>
                          <a:cs typeface="Calibri"/>
                        </a:rPr>
                        <a:t>BA14</a:t>
                      </a:r>
                      <a:r>
                        <a:rPr sz="1600" spc="-45" dirty="0">
                          <a:solidFill>
                            <a:srgbClr val="888888"/>
                          </a:solidFill>
                          <a:latin typeface="Calibri"/>
                          <a:cs typeface="Calibri"/>
                        </a:rPr>
                        <a:t> </a:t>
                      </a:r>
                      <a:r>
                        <a:rPr sz="1600" spc="-25" dirty="0">
                          <a:solidFill>
                            <a:srgbClr val="888888"/>
                          </a:solidFill>
                          <a:latin typeface="Calibri"/>
                          <a:cs typeface="Calibri"/>
                        </a:rPr>
                        <a:t>7GN</a:t>
                      </a:r>
                      <a:endParaRPr sz="1600" dirty="0">
                        <a:latin typeface="Calibri"/>
                        <a:cs typeface="Calibri"/>
                      </a:endParaRPr>
                    </a:p>
                  </a:txBody>
                  <a:tcPr marL="0" marR="0" marT="27305" marB="0">
                    <a:lnR w="12700">
                      <a:solidFill>
                        <a:srgbClr val="4AACC5"/>
                      </a:solidFill>
                      <a:prstDash val="solid"/>
                    </a:lnR>
                    <a:lnB w="12700">
                      <a:solidFill>
                        <a:srgbClr val="4AACC5"/>
                      </a:solidFill>
                      <a:prstDash val="solid"/>
                    </a:lnB>
                    <a:solidFill>
                      <a:srgbClr val="E9F0F5"/>
                    </a:solidFill>
                  </a:tcPr>
                </a:tc>
                <a:extLst>
                  <a:ext uri="{0D108BD9-81ED-4DB2-BD59-A6C34878D82A}">
                    <a16:rowId xmlns:a16="http://schemas.microsoft.com/office/drawing/2014/main" val="10001"/>
                  </a:ext>
                </a:extLst>
              </a:tr>
              <a:tr h="1554480">
                <a:tc gridSpan="3">
                  <a:txBody>
                    <a:bodyPr/>
                    <a:lstStyle/>
                    <a:p>
                      <a:pPr marL="17145" marR="0" lvl="0" indent="0" algn="ctr" defTabSz="914400" eaLnBrk="1" fontAlgn="auto" latinLnBrk="0" hangingPunct="1">
                        <a:lnSpc>
                          <a:spcPct val="100000"/>
                        </a:lnSpc>
                        <a:spcBef>
                          <a:spcPts val="265"/>
                        </a:spcBef>
                        <a:spcAft>
                          <a:spcPts val="0"/>
                        </a:spcAft>
                        <a:buClrTx/>
                        <a:buSzTx/>
                        <a:buFontTx/>
                        <a:buNone/>
                        <a:tabLst/>
                        <a:defRPr/>
                      </a:pPr>
                      <a:r>
                        <a:rPr lang="en-GB" sz="1600" b="1" spc="-10" dirty="0">
                          <a:solidFill>
                            <a:srgbClr val="008080"/>
                          </a:solidFill>
                          <a:latin typeface="+mn-lt"/>
                          <a:cs typeface="Calibri"/>
                        </a:rPr>
                        <a:t>School Nursing Team</a:t>
                      </a:r>
                      <a:endParaRPr lang="en-GB" sz="1600" dirty="0">
                        <a:latin typeface="+mn-lt"/>
                        <a:cs typeface="Calibri"/>
                      </a:endParaRPr>
                    </a:p>
                    <a:p>
                      <a:pPr marL="17145" algn="ctr">
                        <a:lnSpc>
                          <a:spcPct val="100000"/>
                        </a:lnSpc>
                        <a:spcBef>
                          <a:spcPts val="265"/>
                        </a:spcBef>
                      </a:pPr>
                      <a:r>
                        <a:rPr lang="en-GB" sz="1600" dirty="0">
                          <a:solidFill>
                            <a:schemeClr val="bg1">
                              <a:lumMod val="50000"/>
                            </a:schemeClr>
                          </a:solidFill>
                          <a:latin typeface="+mj-lt"/>
                        </a:rPr>
                        <a:t>Virgin Care Services Limited </a:t>
                      </a:r>
                    </a:p>
                    <a:p>
                      <a:pPr marL="17145" algn="ctr">
                        <a:lnSpc>
                          <a:spcPct val="100000"/>
                        </a:lnSpc>
                        <a:spcBef>
                          <a:spcPts val="265"/>
                        </a:spcBef>
                      </a:pPr>
                      <a:r>
                        <a:rPr lang="en-GB" sz="1600" dirty="0">
                          <a:solidFill>
                            <a:schemeClr val="bg1">
                              <a:lumMod val="50000"/>
                            </a:schemeClr>
                          </a:solidFill>
                          <a:latin typeface="+mj-lt"/>
                        </a:rPr>
                        <a:t>Telephone: 0300 247 0090</a:t>
                      </a:r>
                      <a:endParaRPr sz="1600" dirty="0">
                        <a:solidFill>
                          <a:schemeClr val="bg1">
                            <a:lumMod val="50000"/>
                          </a:schemeClr>
                        </a:solidFill>
                        <a:latin typeface="+mj-lt"/>
                        <a:cs typeface="Calibri"/>
                      </a:endParaRPr>
                    </a:p>
                  </a:txBody>
                  <a:tcPr marL="0" marR="0" marT="33655" marB="0">
                    <a:lnL w="12700">
                      <a:solidFill>
                        <a:srgbClr val="4AACC5"/>
                      </a:solidFill>
                      <a:prstDash val="solid"/>
                    </a:lnL>
                    <a:lnR w="12700">
                      <a:solidFill>
                        <a:srgbClr val="4AACC5"/>
                      </a:solidFill>
                      <a:prstDash val="solid"/>
                    </a:lnR>
                    <a:lnT w="12700">
                      <a:solidFill>
                        <a:srgbClr val="4AACC5"/>
                      </a:solidFill>
                      <a:prstDash val="solid"/>
                    </a:lnT>
                    <a:lnB w="12700">
                      <a:solidFill>
                        <a:srgbClr val="4AACC5"/>
                      </a:solidFill>
                      <a:prstDash val="solid"/>
                    </a:lnB>
                  </a:tcPr>
                </a:tc>
                <a:tc hMerge="1">
                  <a:txBody>
                    <a:bodyPr/>
                    <a:lstStyle/>
                    <a:p>
                      <a:pPr marL="390525" marR="416559" indent="1905" algn="ctr">
                        <a:lnSpc>
                          <a:spcPct val="100000"/>
                        </a:lnSpc>
                        <a:spcBef>
                          <a:spcPts val="265"/>
                        </a:spcBef>
                      </a:pPr>
                      <a:r>
                        <a:rPr sz="1600" b="1" dirty="0">
                          <a:solidFill>
                            <a:srgbClr val="008080"/>
                          </a:solidFill>
                          <a:latin typeface="Calibri"/>
                          <a:cs typeface="Calibri"/>
                        </a:rPr>
                        <a:t>School</a:t>
                      </a:r>
                      <a:r>
                        <a:rPr sz="1600" b="1" spc="-35" dirty="0">
                          <a:solidFill>
                            <a:srgbClr val="008080"/>
                          </a:solidFill>
                          <a:latin typeface="Calibri"/>
                          <a:cs typeface="Calibri"/>
                        </a:rPr>
                        <a:t> </a:t>
                      </a:r>
                      <a:r>
                        <a:rPr sz="1600" b="1" spc="-20" dirty="0">
                          <a:solidFill>
                            <a:srgbClr val="008080"/>
                          </a:solidFill>
                          <a:latin typeface="Calibri"/>
                          <a:cs typeface="Calibri"/>
                        </a:rPr>
                        <a:t>Nurse </a:t>
                      </a:r>
                      <a:r>
                        <a:rPr sz="1600" dirty="0">
                          <a:solidFill>
                            <a:srgbClr val="888888"/>
                          </a:solidFill>
                          <a:latin typeface="Calibri"/>
                          <a:cs typeface="Calibri"/>
                        </a:rPr>
                        <a:t>Sarah</a:t>
                      </a:r>
                      <a:r>
                        <a:rPr sz="1600" spc="-80" dirty="0">
                          <a:solidFill>
                            <a:srgbClr val="888888"/>
                          </a:solidFill>
                          <a:latin typeface="Calibri"/>
                          <a:cs typeface="Calibri"/>
                        </a:rPr>
                        <a:t> </a:t>
                      </a:r>
                      <a:r>
                        <a:rPr sz="1600" spc="-10" dirty="0">
                          <a:solidFill>
                            <a:srgbClr val="888888"/>
                          </a:solidFill>
                          <a:latin typeface="Calibri"/>
                          <a:cs typeface="Calibri"/>
                        </a:rPr>
                        <a:t>Matthews Corsham</a:t>
                      </a:r>
                      <a:r>
                        <a:rPr sz="1600" spc="-30" dirty="0">
                          <a:solidFill>
                            <a:srgbClr val="888888"/>
                          </a:solidFill>
                          <a:latin typeface="Calibri"/>
                          <a:cs typeface="Calibri"/>
                        </a:rPr>
                        <a:t> </a:t>
                      </a:r>
                      <a:r>
                        <a:rPr sz="1600" spc="-10" dirty="0">
                          <a:solidFill>
                            <a:srgbClr val="888888"/>
                          </a:solidFill>
                          <a:latin typeface="Calibri"/>
                          <a:cs typeface="Calibri"/>
                        </a:rPr>
                        <a:t>Health Centre</a:t>
                      </a:r>
                      <a:endParaRPr sz="1600" dirty="0">
                        <a:latin typeface="Calibri"/>
                        <a:cs typeface="Calibri"/>
                      </a:endParaRPr>
                    </a:p>
                    <a:p>
                      <a:pPr marL="641985" marR="666115" algn="ctr">
                        <a:lnSpc>
                          <a:spcPct val="100000"/>
                        </a:lnSpc>
                        <a:spcBef>
                          <a:spcPts val="5"/>
                        </a:spcBef>
                      </a:pPr>
                      <a:r>
                        <a:rPr sz="1600" spc="-10" dirty="0">
                          <a:solidFill>
                            <a:srgbClr val="888888"/>
                          </a:solidFill>
                          <a:latin typeface="Calibri"/>
                          <a:cs typeface="Calibri"/>
                        </a:rPr>
                        <a:t>Corsham </a:t>
                      </a:r>
                      <a:r>
                        <a:rPr sz="1600" dirty="0">
                          <a:solidFill>
                            <a:srgbClr val="888888"/>
                          </a:solidFill>
                          <a:latin typeface="Calibri"/>
                          <a:cs typeface="Calibri"/>
                        </a:rPr>
                        <a:t>SN13</a:t>
                      </a:r>
                      <a:r>
                        <a:rPr sz="1600" spc="-15" dirty="0">
                          <a:solidFill>
                            <a:srgbClr val="888888"/>
                          </a:solidFill>
                          <a:latin typeface="Calibri"/>
                          <a:cs typeface="Calibri"/>
                        </a:rPr>
                        <a:t> </a:t>
                      </a:r>
                      <a:r>
                        <a:rPr sz="1600" spc="-25" dirty="0">
                          <a:solidFill>
                            <a:srgbClr val="888888"/>
                          </a:solidFill>
                          <a:latin typeface="Calibri"/>
                          <a:cs typeface="Calibri"/>
                        </a:rPr>
                        <a:t>9DN</a:t>
                      </a:r>
                      <a:endParaRPr sz="1600" dirty="0">
                        <a:latin typeface="Calibri"/>
                        <a:cs typeface="Calibri"/>
                      </a:endParaRPr>
                    </a:p>
                  </a:txBody>
                  <a:tcPr marL="0" marR="0" marT="33655" marB="0">
                    <a:lnT w="12700">
                      <a:solidFill>
                        <a:srgbClr val="4AACC5"/>
                      </a:solidFill>
                      <a:prstDash val="solid"/>
                    </a:lnT>
                    <a:lnB w="12700">
                      <a:solidFill>
                        <a:srgbClr val="4AACC5"/>
                      </a:solidFill>
                      <a:prstDash val="solid"/>
                    </a:lnB>
                  </a:tcPr>
                </a:tc>
                <a:tc hMerge="1">
                  <a:txBody>
                    <a:bodyPr/>
                    <a:lstStyle/>
                    <a:p>
                      <a:pPr marR="39370" algn="ctr">
                        <a:lnSpc>
                          <a:spcPct val="100000"/>
                        </a:lnSpc>
                        <a:spcBef>
                          <a:spcPts val="265"/>
                        </a:spcBef>
                      </a:pPr>
                      <a:r>
                        <a:rPr sz="1600" b="1" dirty="0">
                          <a:solidFill>
                            <a:srgbClr val="008080"/>
                          </a:solidFill>
                          <a:latin typeface="Calibri"/>
                          <a:cs typeface="Calibri"/>
                        </a:rPr>
                        <a:t>School</a:t>
                      </a:r>
                      <a:r>
                        <a:rPr sz="1600" b="1" spc="-35" dirty="0">
                          <a:solidFill>
                            <a:srgbClr val="008080"/>
                          </a:solidFill>
                          <a:latin typeface="Calibri"/>
                          <a:cs typeface="Calibri"/>
                        </a:rPr>
                        <a:t> </a:t>
                      </a:r>
                      <a:r>
                        <a:rPr sz="1600" b="1" spc="-10" dirty="0">
                          <a:solidFill>
                            <a:srgbClr val="008080"/>
                          </a:solidFill>
                          <a:latin typeface="Calibri"/>
                          <a:cs typeface="Calibri"/>
                        </a:rPr>
                        <a:t>Nurse</a:t>
                      </a:r>
                      <a:endParaRPr sz="1600" dirty="0">
                        <a:latin typeface="Calibri"/>
                        <a:cs typeface="Calibri"/>
                      </a:endParaRPr>
                    </a:p>
                    <a:p>
                      <a:pPr marL="168275" marR="208915" algn="ctr">
                        <a:lnSpc>
                          <a:spcPct val="100000"/>
                        </a:lnSpc>
                      </a:pPr>
                      <a:r>
                        <a:rPr sz="1600" dirty="0">
                          <a:solidFill>
                            <a:srgbClr val="888888"/>
                          </a:solidFill>
                          <a:latin typeface="Calibri"/>
                          <a:cs typeface="Calibri"/>
                        </a:rPr>
                        <a:t>Juliet</a:t>
                      </a:r>
                      <a:r>
                        <a:rPr sz="1600" spc="-60" dirty="0">
                          <a:solidFill>
                            <a:srgbClr val="888888"/>
                          </a:solidFill>
                          <a:latin typeface="Calibri"/>
                          <a:cs typeface="Calibri"/>
                        </a:rPr>
                        <a:t> </a:t>
                      </a:r>
                      <a:r>
                        <a:rPr sz="1600" spc="-10" dirty="0">
                          <a:solidFill>
                            <a:srgbClr val="888888"/>
                          </a:solidFill>
                          <a:latin typeface="Calibri"/>
                          <a:cs typeface="Calibri"/>
                        </a:rPr>
                        <a:t>Wilson </a:t>
                      </a:r>
                      <a:r>
                        <a:rPr sz="1600" spc="-20" dirty="0">
                          <a:solidFill>
                            <a:srgbClr val="888888"/>
                          </a:solidFill>
                          <a:latin typeface="Calibri"/>
                          <a:cs typeface="Calibri"/>
                        </a:rPr>
                        <a:t>Trowbridge</a:t>
                      </a:r>
                      <a:r>
                        <a:rPr sz="1600" spc="-5" dirty="0">
                          <a:solidFill>
                            <a:srgbClr val="888888"/>
                          </a:solidFill>
                          <a:latin typeface="Calibri"/>
                          <a:cs typeface="Calibri"/>
                        </a:rPr>
                        <a:t> </a:t>
                      </a:r>
                      <a:r>
                        <a:rPr sz="1600" spc="-10" dirty="0">
                          <a:solidFill>
                            <a:srgbClr val="888888"/>
                          </a:solidFill>
                          <a:latin typeface="Calibri"/>
                          <a:cs typeface="Calibri"/>
                        </a:rPr>
                        <a:t>Hospital </a:t>
                      </a:r>
                      <a:r>
                        <a:rPr sz="1600" dirty="0">
                          <a:solidFill>
                            <a:srgbClr val="888888"/>
                          </a:solidFill>
                          <a:latin typeface="Calibri"/>
                          <a:cs typeface="Calibri"/>
                        </a:rPr>
                        <a:t>Adcroft</a:t>
                      </a:r>
                      <a:r>
                        <a:rPr sz="1600" spc="-75" dirty="0">
                          <a:solidFill>
                            <a:srgbClr val="888888"/>
                          </a:solidFill>
                          <a:latin typeface="Calibri"/>
                          <a:cs typeface="Calibri"/>
                        </a:rPr>
                        <a:t> </a:t>
                      </a:r>
                      <a:r>
                        <a:rPr sz="1600" spc="-10" dirty="0">
                          <a:solidFill>
                            <a:srgbClr val="888888"/>
                          </a:solidFill>
                          <a:latin typeface="Calibri"/>
                          <a:cs typeface="Calibri"/>
                        </a:rPr>
                        <a:t>Street Trowbridge</a:t>
                      </a:r>
                      <a:endParaRPr sz="1600" dirty="0">
                        <a:latin typeface="Calibri"/>
                        <a:cs typeface="Calibri"/>
                      </a:endParaRPr>
                    </a:p>
                    <a:p>
                      <a:pPr marR="40640" algn="ctr">
                        <a:lnSpc>
                          <a:spcPct val="100000"/>
                        </a:lnSpc>
                        <a:spcBef>
                          <a:spcPts val="5"/>
                        </a:spcBef>
                      </a:pPr>
                      <a:r>
                        <a:rPr sz="1600" dirty="0">
                          <a:solidFill>
                            <a:srgbClr val="888888"/>
                          </a:solidFill>
                          <a:latin typeface="Calibri"/>
                          <a:cs typeface="Calibri"/>
                        </a:rPr>
                        <a:t>BA14</a:t>
                      </a:r>
                      <a:r>
                        <a:rPr sz="1600" spc="-45" dirty="0">
                          <a:solidFill>
                            <a:srgbClr val="888888"/>
                          </a:solidFill>
                          <a:latin typeface="Calibri"/>
                          <a:cs typeface="Calibri"/>
                        </a:rPr>
                        <a:t> </a:t>
                      </a:r>
                      <a:r>
                        <a:rPr sz="1600" spc="-25" dirty="0">
                          <a:solidFill>
                            <a:srgbClr val="888888"/>
                          </a:solidFill>
                          <a:latin typeface="Calibri"/>
                          <a:cs typeface="Calibri"/>
                        </a:rPr>
                        <a:t>8PH</a:t>
                      </a:r>
                      <a:endParaRPr sz="1600" dirty="0">
                        <a:latin typeface="Calibri"/>
                        <a:cs typeface="Calibri"/>
                      </a:endParaRPr>
                    </a:p>
                  </a:txBody>
                  <a:tcPr marL="0" marR="0" marT="33655" marB="0">
                    <a:lnR w="12700">
                      <a:solidFill>
                        <a:srgbClr val="4AACC5"/>
                      </a:solidFill>
                      <a:prstDash val="solid"/>
                    </a:lnR>
                    <a:lnT w="12700">
                      <a:solidFill>
                        <a:srgbClr val="4AACC5"/>
                      </a:solidFill>
                      <a:prstDash val="solid"/>
                    </a:lnT>
                    <a:lnB w="12700">
                      <a:solidFill>
                        <a:srgbClr val="4AACC5"/>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545" y="126238"/>
            <a:ext cx="1790064" cy="574040"/>
          </a:xfrm>
          <a:prstGeom prst="rect">
            <a:avLst/>
          </a:prstGeom>
        </p:spPr>
        <p:txBody>
          <a:bodyPr vert="horz" wrap="square" lIns="0" tIns="12700" rIns="0" bIns="0" rtlCol="0">
            <a:spAutoFit/>
          </a:bodyPr>
          <a:lstStyle/>
          <a:p>
            <a:pPr marL="12700">
              <a:lnSpc>
                <a:spcPct val="100000"/>
              </a:lnSpc>
              <a:spcBef>
                <a:spcPts val="100"/>
              </a:spcBef>
            </a:pPr>
            <a:r>
              <a:rPr dirty="0"/>
              <a:t>Our</a:t>
            </a:r>
            <a:r>
              <a:rPr spc="-20" dirty="0"/>
              <a:t> team</a:t>
            </a:r>
          </a:p>
        </p:txBody>
      </p:sp>
      <p:graphicFrame>
        <p:nvGraphicFramePr>
          <p:cNvPr id="3" name="object 3"/>
          <p:cNvGraphicFramePr>
            <a:graphicFrameLocks noGrp="1"/>
          </p:cNvGraphicFramePr>
          <p:nvPr>
            <p:extLst>
              <p:ext uri="{D42A27DB-BD31-4B8C-83A1-F6EECF244321}">
                <p14:modId xmlns:p14="http://schemas.microsoft.com/office/powerpoint/2010/main" val="2514364794"/>
              </p:ext>
            </p:extLst>
          </p:nvPr>
        </p:nvGraphicFramePr>
        <p:xfrm>
          <a:off x="304800" y="838200"/>
          <a:ext cx="6320154" cy="4154678"/>
        </p:xfrm>
        <a:graphic>
          <a:graphicData uri="http://schemas.openxmlformats.org/drawingml/2006/table">
            <a:tbl>
              <a:tblPr firstRow="1" bandRow="1">
                <a:tableStyleId>{2D5ABB26-0587-4C30-8999-92F81FD0307C}</a:tableStyleId>
              </a:tblPr>
              <a:tblGrid>
                <a:gridCol w="2656840">
                  <a:extLst>
                    <a:ext uri="{9D8B030D-6E8A-4147-A177-3AD203B41FA5}">
                      <a16:colId xmlns:a16="http://schemas.microsoft.com/office/drawing/2014/main" val="20000"/>
                    </a:ext>
                  </a:extLst>
                </a:gridCol>
                <a:gridCol w="3663314">
                  <a:extLst>
                    <a:ext uri="{9D8B030D-6E8A-4147-A177-3AD203B41FA5}">
                      <a16:colId xmlns:a16="http://schemas.microsoft.com/office/drawing/2014/main" val="20001"/>
                    </a:ext>
                  </a:extLst>
                </a:gridCol>
              </a:tblGrid>
              <a:tr h="382905">
                <a:tc>
                  <a:txBody>
                    <a:bodyPr/>
                    <a:lstStyle/>
                    <a:p>
                      <a:pPr marL="91440">
                        <a:lnSpc>
                          <a:spcPct val="100000"/>
                        </a:lnSpc>
                        <a:spcBef>
                          <a:spcPts val="290"/>
                        </a:spcBef>
                      </a:pPr>
                      <a:r>
                        <a:rPr sz="1800" b="1" dirty="0">
                          <a:solidFill>
                            <a:srgbClr val="FFFFFF"/>
                          </a:solidFill>
                          <a:latin typeface="Calibri"/>
                          <a:cs typeface="Calibri"/>
                        </a:rPr>
                        <a:t>Staff</a:t>
                      </a:r>
                      <a:r>
                        <a:rPr sz="1800" b="1" spc="-25" dirty="0">
                          <a:solidFill>
                            <a:srgbClr val="FFFFFF"/>
                          </a:solidFill>
                          <a:latin typeface="Calibri"/>
                          <a:cs typeface="Calibri"/>
                        </a:rPr>
                        <a:t> </a:t>
                      </a:r>
                      <a:r>
                        <a:rPr sz="1800" b="1" spc="-10" dirty="0">
                          <a:solidFill>
                            <a:srgbClr val="FFFFFF"/>
                          </a:solidFill>
                          <a:latin typeface="Calibri"/>
                          <a:cs typeface="Calibri"/>
                        </a:rPr>
                        <a:t>member</a:t>
                      </a:r>
                      <a:endParaRPr sz="1800">
                        <a:latin typeface="Calibri"/>
                        <a:cs typeface="Calibri"/>
                      </a:endParaRPr>
                    </a:p>
                  </a:txBody>
                  <a:tcPr marL="0" marR="0" marT="36830" marB="0">
                    <a:solidFill>
                      <a:srgbClr val="4AACC5"/>
                    </a:solidFill>
                  </a:tcPr>
                </a:tc>
                <a:tc>
                  <a:txBody>
                    <a:bodyPr/>
                    <a:lstStyle/>
                    <a:p>
                      <a:pPr marL="220979">
                        <a:lnSpc>
                          <a:spcPct val="100000"/>
                        </a:lnSpc>
                        <a:spcBef>
                          <a:spcPts val="290"/>
                        </a:spcBef>
                      </a:pPr>
                      <a:r>
                        <a:rPr sz="1800" b="1" spc="-20" dirty="0">
                          <a:solidFill>
                            <a:srgbClr val="FFFFFF"/>
                          </a:solidFill>
                          <a:latin typeface="Calibri"/>
                          <a:cs typeface="Calibri"/>
                        </a:rPr>
                        <a:t>Role</a:t>
                      </a:r>
                      <a:endParaRPr sz="1800">
                        <a:latin typeface="Calibri"/>
                        <a:cs typeface="Calibri"/>
                      </a:endParaRPr>
                    </a:p>
                  </a:txBody>
                  <a:tcPr marL="0" marR="0" marT="36830" marB="0">
                    <a:solidFill>
                      <a:srgbClr val="4AACC5"/>
                    </a:solidFill>
                  </a:tcPr>
                </a:tc>
                <a:extLst>
                  <a:ext uri="{0D108BD9-81ED-4DB2-BD59-A6C34878D82A}">
                    <a16:rowId xmlns:a16="http://schemas.microsoft.com/office/drawing/2014/main" val="10000"/>
                  </a:ext>
                </a:extLst>
              </a:tr>
              <a:tr h="455295">
                <a:tc>
                  <a:txBody>
                    <a:bodyPr/>
                    <a:lstStyle/>
                    <a:p>
                      <a:pPr marL="91440">
                        <a:lnSpc>
                          <a:spcPct val="100000"/>
                        </a:lnSpc>
                        <a:spcBef>
                          <a:spcPts val="190"/>
                        </a:spcBef>
                      </a:pPr>
                      <a:endParaRPr sz="1800" dirty="0">
                        <a:latin typeface="Calibri"/>
                        <a:cs typeface="Calibri"/>
                      </a:endParaRPr>
                    </a:p>
                  </a:txBody>
                  <a:tcPr marL="0" marR="0" marT="24130" marB="0">
                    <a:lnL w="12700">
                      <a:solidFill>
                        <a:srgbClr val="4AACC5"/>
                      </a:solidFill>
                      <a:prstDash val="solid"/>
                    </a:lnL>
                    <a:lnB w="12700" cap="flat" cmpd="sng" algn="ctr">
                      <a:solidFill>
                        <a:srgbClr val="4AACC5"/>
                      </a:solidFill>
                      <a:prstDash val="solid"/>
                      <a:round/>
                      <a:headEnd type="none" w="med" len="med"/>
                      <a:tailEnd type="none" w="med" len="med"/>
                    </a:lnB>
                    <a:solidFill>
                      <a:schemeClr val="bg1"/>
                    </a:solidFill>
                  </a:tcPr>
                </a:tc>
                <a:tc>
                  <a:txBody>
                    <a:bodyPr/>
                    <a:lstStyle/>
                    <a:p>
                      <a:pPr marL="220979">
                        <a:lnSpc>
                          <a:spcPct val="100000"/>
                        </a:lnSpc>
                        <a:spcBef>
                          <a:spcPts val="190"/>
                        </a:spcBef>
                      </a:pPr>
                      <a:endParaRPr sz="1800" dirty="0">
                        <a:latin typeface="Calibri"/>
                        <a:cs typeface="Calibri"/>
                      </a:endParaRPr>
                    </a:p>
                  </a:txBody>
                  <a:tcPr marL="0" marR="0" marT="24130" marB="0">
                    <a:lnR w="12700">
                      <a:solidFill>
                        <a:srgbClr val="4AACC5"/>
                      </a:solidFill>
                      <a:prstDash val="solid"/>
                    </a:lnR>
                    <a:lnB w="12700" cap="flat" cmpd="sng" algn="ctr">
                      <a:solidFill>
                        <a:srgbClr val="4AACC5"/>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4490">
                <a:tc>
                  <a:txBody>
                    <a:bodyPr/>
                    <a:lstStyle/>
                    <a:p>
                      <a:pPr marL="91440">
                        <a:lnSpc>
                          <a:spcPct val="100000"/>
                        </a:lnSpc>
                        <a:spcBef>
                          <a:spcPts val="190"/>
                        </a:spcBef>
                      </a:pPr>
                      <a:r>
                        <a:rPr sz="1800" dirty="0" err="1">
                          <a:solidFill>
                            <a:srgbClr val="888888"/>
                          </a:solidFill>
                          <a:latin typeface="Calibri"/>
                          <a:cs typeface="Calibri"/>
                        </a:rPr>
                        <a:t>Mrs</a:t>
                      </a:r>
                      <a:r>
                        <a:rPr sz="1800" spc="-30" dirty="0">
                          <a:solidFill>
                            <a:srgbClr val="888888"/>
                          </a:solidFill>
                          <a:latin typeface="Calibri"/>
                          <a:cs typeface="Calibri"/>
                        </a:rPr>
                        <a:t> </a:t>
                      </a:r>
                      <a:r>
                        <a:rPr lang="en-GB" sz="1800" spc="0" dirty="0">
                          <a:solidFill>
                            <a:srgbClr val="888888"/>
                          </a:solidFill>
                          <a:latin typeface="Calibri"/>
                          <a:cs typeface="Calibri"/>
                        </a:rPr>
                        <a:t>Theo Gaines</a:t>
                      </a:r>
                      <a:endParaRPr sz="1800" dirty="0">
                        <a:latin typeface="Calibri"/>
                        <a:cs typeface="Calibri"/>
                      </a:endParaRPr>
                    </a:p>
                  </a:txBody>
                  <a:tcPr marL="0" marR="0" marT="24130" marB="0">
                    <a:lnL w="12700">
                      <a:solidFill>
                        <a:srgbClr val="4AACC5"/>
                      </a:solidFill>
                      <a:prstDash val="solid"/>
                    </a:lnL>
                    <a:lnT w="12700" cap="flat" cmpd="sng" algn="ctr">
                      <a:solidFill>
                        <a:srgbClr val="4AACC5"/>
                      </a:solidFill>
                      <a:prstDash val="solid"/>
                      <a:round/>
                      <a:headEnd type="none" w="med" len="med"/>
                      <a:tailEnd type="none" w="med" len="med"/>
                    </a:lnT>
                    <a:lnB w="12700">
                      <a:solidFill>
                        <a:srgbClr val="4AACC5"/>
                      </a:solidFill>
                      <a:prstDash val="solid"/>
                    </a:lnB>
                    <a:solidFill>
                      <a:srgbClr val="E9F0F5"/>
                    </a:solidFill>
                  </a:tcPr>
                </a:tc>
                <a:tc>
                  <a:txBody>
                    <a:bodyPr/>
                    <a:lstStyle/>
                    <a:p>
                      <a:pPr marL="220979">
                        <a:lnSpc>
                          <a:spcPct val="100000"/>
                        </a:lnSpc>
                        <a:spcBef>
                          <a:spcPts val="190"/>
                        </a:spcBef>
                      </a:pPr>
                      <a:r>
                        <a:rPr lang="en-GB" sz="1800" dirty="0">
                          <a:solidFill>
                            <a:schemeClr val="bg1">
                              <a:lumMod val="50000"/>
                            </a:schemeClr>
                          </a:solidFill>
                          <a:latin typeface="Calibri"/>
                          <a:cs typeface="Calibri"/>
                        </a:rPr>
                        <a:t>Deputy Head</a:t>
                      </a:r>
                      <a:endParaRPr sz="1800" dirty="0">
                        <a:solidFill>
                          <a:schemeClr val="bg1">
                            <a:lumMod val="50000"/>
                          </a:schemeClr>
                        </a:solidFill>
                        <a:latin typeface="Calibri"/>
                        <a:cs typeface="Calibri"/>
                      </a:endParaRPr>
                    </a:p>
                  </a:txBody>
                  <a:tcPr marL="0" marR="0" marT="24130" marB="0">
                    <a:lnR w="12700">
                      <a:solidFill>
                        <a:srgbClr val="4AACC5"/>
                      </a:solidFill>
                      <a:prstDash val="solid"/>
                    </a:lnR>
                    <a:lnT w="12700" cap="flat" cmpd="sng" algn="ctr">
                      <a:solidFill>
                        <a:srgbClr val="4AACC5"/>
                      </a:solidFill>
                      <a:prstDash val="solid"/>
                      <a:round/>
                      <a:headEnd type="none" w="med" len="med"/>
                      <a:tailEnd type="none" w="med" len="med"/>
                    </a:lnT>
                    <a:lnB w="12700">
                      <a:solidFill>
                        <a:srgbClr val="4AACC5"/>
                      </a:solidFill>
                      <a:prstDash val="solid"/>
                    </a:lnB>
                    <a:solidFill>
                      <a:srgbClr val="E9F0F5"/>
                    </a:solidFill>
                  </a:tcPr>
                </a:tc>
                <a:extLst>
                  <a:ext uri="{0D108BD9-81ED-4DB2-BD59-A6C34878D82A}">
                    <a16:rowId xmlns:a16="http://schemas.microsoft.com/office/drawing/2014/main" val="132962455"/>
                  </a:ext>
                </a:extLst>
              </a:tr>
              <a:tr h="370840">
                <a:tc>
                  <a:txBody>
                    <a:bodyPr/>
                    <a:lstStyle/>
                    <a:p>
                      <a:pPr marL="91440" marR="0" lvl="0" indent="0" defTabSz="914400" eaLnBrk="1" fontAlgn="auto" latinLnBrk="0" hangingPunct="1">
                        <a:lnSpc>
                          <a:spcPct val="100000"/>
                        </a:lnSpc>
                        <a:spcBef>
                          <a:spcPts val="240"/>
                        </a:spcBef>
                        <a:spcAft>
                          <a:spcPts val="0"/>
                        </a:spcAft>
                        <a:buClrTx/>
                        <a:buSzTx/>
                        <a:buFontTx/>
                        <a:buNone/>
                        <a:tabLst/>
                        <a:defRPr/>
                      </a:pPr>
                      <a:r>
                        <a:rPr lang="en-GB" sz="1800" dirty="0">
                          <a:solidFill>
                            <a:srgbClr val="888888"/>
                          </a:solidFill>
                          <a:latin typeface="+mn-lt"/>
                          <a:cs typeface="Calibri"/>
                        </a:rPr>
                        <a:t>Mrs</a:t>
                      </a:r>
                      <a:r>
                        <a:rPr lang="en-GB" sz="1800" spc="-30" dirty="0">
                          <a:solidFill>
                            <a:srgbClr val="888888"/>
                          </a:solidFill>
                          <a:latin typeface="+mn-lt"/>
                          <a:cs typeface="Calibri"/>
                        </a:rPr>
                        <a:t> </a:t>
                      </a:r>
                      <a:r>
                        <a:rPr lang="en-GB" sz="1800" spc="0" dirty="0">
                          <a:solidFill>
                            <a:srgbClr val="888888"/>
                          </a:solidFill>
                          <a:latin typeface="+mn-lt"/>
                          <a:cs typeface="Calibri"/>
                        </a:rPr>
                        <a:t>Emma</a:t>
                      </a:r>
                      <a:r>
                        <a:rPr lang="en-GB" sz="1800" spc="0" baseline="0" dirty="0">
                          <a:solidFill>
                            <a:srgbClr val="888888"/>
                          </a:solidFill>
                          <a:latin typeface="+mn-lt"/>
                          <a:cs typeface="Calibri"/>
                        </a:rPr>
                        <a:t> Rogers</a:t>
                      </a:r>
                      <a:endParaRPr lang="en-GB" sz="1800" dirty="0">
                        <a:latin typeface="+mn-lt"/>
                        <a:cs typeface="Calibri"/>
                      </a:endParaRPr>
                    </a:p>
                  </a:txBody>
                  <a:tcPr marL="0" marR="0" marT="30480" marB="0">
                    <a:lnL w="12700">
                      <a:solidFill>
                        <a:srgbClr val="4AACC5"/>
                      </a:solidFill>
                      <a:prstDash val="solid"/>
                    </a:lnL>
                    <a:lnT w="12700" cap="flat" cmpd="sng" algn="ctr">
                      <a:solidFill>
                        <a:srgbClr val="4AACC5"/>
                      </a:solidFill>
                      <a:prstDash val="solid"/>
                      <a:round/>
                      <a:headEnd type="none" w="med" len="med"/>
                      <a:tailEnd type="none" w="med" len="med"/>
                    </a:lnT>
                    <a:lnB w="12700">
                      <a:solidFill>
                        <a:srgbClr val="4AACC5"/>
                      </a:solidFill>
                      <a:prstDash val="solid"/>
                    </a:lnB>
                  </a:tcPr>
                </a:tc>
                <a:tc>
                  <a:txBody>
                    <a:bodyPr/>
                    <a:lstStyle/>
                    <a:p>
                      <a:pPr marL="220979">
                        <a:lnSpc>
                          <a:spcPct val="100000"/>
                        </a:lnSpc>
                        <a:spcBef>
                          <a:spcPts val="190"/>
                        </a:spcBef>
                      </a:pPr>
                      <a:r>
                        <a:rPr lang="en-GB" sz="1800" dirty="0">
                          <a:solidFill>
                            <a:srgbClr val="888888"/>
                          </a:solidFill>
                          <a:latin typeface="+mn-lt"/>
                          <a:cs typeface="Calibri"/>
                        </a:rPr>
                        <a:t>Senior</a:t>
                      </a:r>
                      <a:r>
                        <a:rPr lang="en-GB" sz="1800" spc="-25" dirty="0">
                          <a:solidFill>
                            <a:srgbClr val="888888"/>
                          </a:solidFill>
                          <a:latin typeface="+mn-lt"/>
                          <a:cs typeface="Calibri"/>
                        </a:rPr>
                        <a:t> </a:t>
                      </a:r>
                      <a:r>
                        <a:rPr lang="en-GB" sz="1800" dirty="0">
                          <a:solidFill>
                            <a:srgbClr val="888888"/>
                          </a:solidFill>
                          <a:latin typeface="+mn-lt"/>
                          <a:cs typeface="Calibri"/>
                        </a:rPr>
                        <a:t>Nursery</a:t>
                      </a:r>
                      <a:r>
                        <a:rPr lang="en-GB" sz="1800" spc="-20" dirty="0">
                          <a:solidFill>
                            <a:srgbClr val="888888"/>
                          </a:solidFill>
                          <a:latin typeface="+mn-lt"/>
                          <a:cs typeface="Calibri"/>
                        </a:rPr>
                        <a:t> Lead</a:t>
                      </a:r>
                      <a:endParaRPr lang="en-GB" sz="1800" dirty="0">
                        <a:latin typeface="+mn-lt"/>
                        <a:cs typeface="Calibri"/>
                      </a:endParaRPr>
                    </a:p>
                  </a:txBody>
                  <a:tcPr marL="0" marR="0" marT="30480" marB="0">
                    <a:lnR w="12700">
                      <a:solidFill>
                        <a:srgbClr val="4AACC5"/>
                      </a:solidFill>
                      <a:prstDash val="solid"/>
                    </a:lnR>
                    <a:lnT w="12700" cap="flat" cmpd="sng" algn="ctr">
                      <a:solidFill>
                        <a:srgbClr val="4AACC5"/>
                      </a:solidFill>
                      <a:prstDash val="solid"/>
                      <a:round/>
                      <a:headEnd type="none" w="med" len="med"/>
                      <a:tailEnd type="none" w="med" len="med"/>
                    </a:lnT>
                    <a:lnB w="12700">
                      <a:solidFill>
                        <a:srgbClr val="4AACC5"/>
                      </a:solidFill>
                      <a:prstDash val="solid"/>
                    </a:lnB>
                  </a:tcPr>
                </a:tc>
                <a:extLst>
                  <a:ext uri="{0D108BD9-81ED-4DB2-BD59-A6C34878D82A}">
                    <a16:rowId xmlns:a16="http://schemas.microsoft.com/office/drawing/2014/main" val="10002"/>
                  </a:ext>
                </a:extLst>
              </a:tr>
              <a:tr h="336169">
                <a:tc>
                  <a:txBody>
                    <a:bodyPr/>
                    <a:lstStyle/>
                    <a:p>
                      <a:pPr marL="91440">
                        <a:lnSpc>
                          <a:spcPct val="100000"/>
                        </a:lnSpc>
                        <a:spcBef>
                          <a:spcPts val="240"/>
                        </a:spcBef>
                      </a:pPr>
                      <a:r>
                        <a:rPr lang="en-GB" sz="1800" dirty="0">
                          <a:solidFill>
                            <a:schemeClr val="bg1">
                              <a:lumMod val="50000"/>
                            </a:schemeClr>
                          </a:solidFill>
                          <a:latin typeface="Calibri"/>
                          <a:cs typeface="Calibri"/>
                        </a:rPr>
                        <a:t>Mrs</a:t>
                      </a:r>
                      <a:r>
                        <a:rPr lang="en-GB" sz="1800" baseline="0" dirty="0">
                          <a:solidFill>
                            <a:schemeClr val="bg1">
                              <a:lumMod val="50000"/>
                            </a:schemeClr>
                          </a:solidFill>
                          <a:latin typeface="Calibri"/>
                          <a:cs typeface="Calibri"/>
                        </a:rPr>
                        <a:t> Becky Watson</a:t>
                      </a:r>
                      <a:endParaRPr sz="1800" dirty="0">
                        <a:solidFill>
                          <a:schemeClr val="bg1">
                            <a:lumMod val="50000"/>
                          </a:schemeClr>
                        </a:solidFill>
                        <a:latin typeface="Calibri"/>
                        <a:cs typeface="Calibri"/>
                      </a:endParaRPr>
                    </a:p>
                  </a:txBody>
                  <a:tcPr marL="0" marR="0" marT="30480" marB="0">
                    <a:lnL w="12700">
                      <a:solidFill>
                        <a:srgbClr val="4AACC5"/>
                      </a:solidFill>
                      <a:prstDash val="solid"/>
                    </a:lnL>
                    <a:lnT w="12700">
                      <a:solidFill>
                        <a:srgbClr val="4AACC5"/>
                      </a:solidFill>
                      <a:prstDash val="solid"/>
                    </a:lnT>
                    <a:lnB w="12700">
                      <a:solidFill>
                        <a:srgbClr val="4AACC5"/>
                      </a:solidFill>
                      <a:prstDash val="solid"/>
                    </a:lnB>
                    <a:solidFill>
                      <a:srgbClr val="E9F0F5"/>
                    </a:solidFill>
                  </a:tcPr>
                </a:tc>
                <a:tc>
                  <a:txBody>
                    <a:bodyPr/>
                    <a:lstStyle/>
                    <a:p>
                      <a:pPr marL="220979" marR="699135">
                        <a:lnSpc>
                          <a:spcPct val="100000"/>
                        </a:lnSpc>
                        <a:spcBef>
                          <a:spcPts val="240"/>
                        </a:spcBef>
                      </a:pPr>
                      <a:r>
                        <a:rPr sz="1800" dirty="0">
                          <a:solidFill>
                            <a:srgbClr val="888888"/>
                          </a:solidFill>
                          <a:latin typeface="Calibri"/>
                          <a:cs typeface="Calibri"/>
                        </a:rPr>
                        <a:t>Early</a:t>
                      </a:r>
                      <a:r>
                        <a:rPr sz="1800" spc="-65" dirty="0">
                          <a:solidFill>
                            <a:srgbClr val="888888"/>
                          </a:solidFill>
                          <a:latin typeface="Calibri"/>
                          <a:cs typeface="Calibri"/>
                        </a:rPr>
                        <a:t> </a:t>
                      </a:r>
                      <a:r>
                        <a:rPr sz="1800" spc="-20" dirty="0">
                          <a:solidFill>
                            <a:srgbClr val="888888"/>
                          </a:solidFill>
                          <a:latin typeface="Calibri"/>
                          <a:cs typeface="Calibri"/>
                        </a:rPr>
                        <a:t>Years</a:t>
                      </a:r>
                      <a:r>
                        <a:rPr sz="1800" spc="-65" dirty="0">
                          <a:solidFill>
                            <a:srgbClr val="888888"/>
                          </a:solidFill>
                          <a:latin typeface="Calibri"/>
                          <a:cs typeface="Calibri"/>
                        </a:rPr>
                        <a:t> </a:t>
                      </a:r>
                      <a:r>
                        <a:rPr sz="1800" spc="-10" dirty="0">
                          <a:solidFill>
                            <a:srgbClr val="888888"/>
                          </a:solidFill>
                          <a:latin typeface="Calibri"/>
                          <a:cs typeface="Calibri"/>
                        </a:rPr>
                        <a:t>Teaching</a:t>
                      </a:r>
                      <a:r>
                        <a:rPr sz="1800" spc="-45" dirty="0">
                          <a:solidFill>
                            <a:srgbClr val="888888"/>
                          </a:solidFill>
                          <a:latin typeface="Calibri"/>
                          <a:cs typeface="Calibri"/>
                        </a:rPr>
                        <a:t> </a:t>
                      </a:r>
                      <a:r>
                        <a:rPr sz="1800" spc="-10" dirty="0">
                          <a:solidFill>
                            <a:srgbClr val="888888"/>
                          </a:solidFill>
                          <a:latin typeface="Calibri"/>
                          <a:cs typeface="Calibri"/>
                        </a:rPr>
                        <a:t>Assistant </a:t>
                      </a:r>
                      <a:endParaRPr sz="1800" dirty="0">
                        <a:latin typeface="Calibri"/>
                        <a:cs typeface="Calibri"/>
                      </a:endParaRPr>
                    </a:p>
                  </a:txBody>
                  <a:tcPr marL="0" marR="0" marT="30480" marB="0">
                    <a:lnR w="12700">
                      <a:solidFill>
                        <a:srgbClr val="4AACC5"/>
                      </a:solidFill>
                      <a:prstDash val="solid"/>
                    </a:lnR>
                    <a:lnT w="12700">
                      <a:solidFill>
                        <a:srgbClr val="4AACC5"/>
                      </a:solidFill>
                      <a:prstDash val="solid"/>
                    </a:lnT>
                    <a:lnB w="12700">
                      <a:solidFill>
                        <a:srgbClr val="4AACC5"/>
                      </a:solidFill>
                      <a:prstDash val="solid"/>
                    </a:lnB>
                    <a:solidFill>
                      <a:srgbClr val="E9F0F5"/>
                    </a:solidFill>
                  </a:tcPr>
                </a:tc>
                <a:extLst>
                  <a:ext uri="{0D108BD9-81ED-4DB2-BD59-A6C34878D82A}">
                    <a16:rowId xmlns:a16="http://schemas.microsoft.com/office/drawing/2014/main" val="10003"/>
                  </a:ext>
                </a:extLst>
              </a:tr>
              <a:tr h="370205">
                <a:tc>
                  <a:txBody>
                    <a:bodyPr/>
                    <a:lstStyle/>
                    <a:p>
                      <a:pPr marL="91440">
                        <a:lnSpc>
                          <a:spcPct val="100000"/>
                        </a:lnSpc>
                        <a:spcBef>
                          <a:spcPts val="244"/>
                        </a:spcBef>
                      </a:pPr>
                      <a:r>
                        <a:rPr lang="en-GB" sz="1800" dirty="0">
                          <a:solidFill>
                            <a:schemeClr val="bg1">
                              <a:lumMod val="50000"/>
                            </a:schemeClr>
                          </a:solidFill>
                          <a:latin typeface="Calibri"/>
                          <a:cs typeface="Calibri"/>
                        </a:rPr>
                        <a:t>Mrs Debbie Knight</a:t>
                      </a:r>
                      <a:endParaRPr sz="1800" dirty="0">
                        <a:solidFill>
                          <a:schemeClr val="bg1">
                            <a:lumMod val="50000"/>
                          </a:schemeClr>
                        </a:solidFill>
                        <a:latin typeface="Calibri"/>
                        <a:cs typeface="Calibri"/>
                      </a:endParaRPr>
                    </a:p>
                  </a:txBody>
                  <a:tcPr marL="0" marR="0" marT="31114" marB="0">
                    <a:lnL w="12700">
                      <a:solidFill>
                        <a:srgbClr val="4AACC5"/>
                      </a:solidFill>
                      <a:prstDash val="solid"/>
                    </a:lnL>
                    <a:lnT w="12700">
                      <a:solidFill>
                        <a:srgbClr val="4AACC5"/>
                      </a:solidFill>
                      <a:prstDash val="solid"/>
                    </a:lnT>
                    <a:lnB w="12700">
                      <a:solidFill>
                        <a:srgbClr val="4AACC5"/>
                      </a:solidFill>
                      <a:prstDash val="solid"/>
                    </a:lnB>
                  </a:tcPr>
                </a:tc>
                <a:tc>
                  <a:txBody>
                    <a:bodyPr/>
                    <a:lstStyle/>
                    <a:p>
                      <a:pPr marL="220979" marR="0" lvl="0" indent="0" defTabSz="914400" eaLnBrk="1" fontAlgn="auto" latinLnBrk="0" hangingPunct="1">
                        <a:lnSpc>
                          <a:spcPct val="100000"/>
                        </a:lnSpc>
                        <a:spcBef>
                          <a:spcPts val="244"/>
                        </a:spcBef>
                        <a:spcAft>
                          <a:spcPts val="0"/>
                        </a:spcAft>
                        <a:buClrTx/>
                        <a:buSzTx/>
                        <a:buFontTx/>
                        <a:buNone/>
                        <a:tabLst/>
                        <a:defRPr/>
                      </a:pPr>
                      <a:r>
                        <a:rPr lang="en-GB" sz="1800" dirty="0">
                          <a:solidFill>
                            <a:srgbClr val="888888"/>
                          </a:solidFill>
                          <a:latin typeface="+mn-lt"/>
                          <a:cs typeface="Calibri"/>
                        </a:rPr>
                        <a:t>Early</a:t>
                      </a:r>
                      <a:r>
                        <a:rPr lang="en-GB" sz="1800" spc="-65" dirty="0">
                          <a:solidFill>
                            <a:srgbClr val="888888"/>
                          </a:solidFill>
                          <a:latin typeface="+mn-lt"/>
                          <a:cs typeface="Calibri"/>
                        </a:rPr>
                        <a:t> </a:t>
                      </a:r>
                      <a:r>
                        <a:rPr lang="en-GB" sz="1800" spc="-20" dirty="0">
                          <a:solidFill>
                            <a:srgbClr val="888888"/>
                          </a:solidFill>
                          <a:latin typeface="+mn-lt"/>
                          <a:cs typeface="Calibri"/>
                        </a:rPr>
                        <a:t>Years</a:t>
                      </a:r>
                      <a:r>
                        <a:rPr lang="en-GB" sz="1800" spc="-65" dirty="0">
                          <a:solidFill>
                            <a:srgbClr val="888888"/>
                          </a:solidFill>
                          <a:latin typeface="+mn-lt"/>
                          <a:cs typeface="Calibri"/>
                        </a:rPr>
                        <a:t> </a:t>
                      </a:r>
                      <a:r>
                        <a:rPr lang="en-GB" sz="1800" spc="-10" dirty="0">
                          <a:solidFill>
                            <a:srgbClr val="888888"/>
                          </a:solidFill>
                          <a:latin typeface="+mn-lt"/>
                          <a:cs typeface="Calibri"/>
                        </a:rPr>
                        <a:t>Teaching</a:t>
                      </a:r>
                      <a:r>
                        <a:rPr lang="en-GB" sz="1800" spc="-45" dirty="0">
                          <a:solidFill>
                            <a:srgbClr val="888888"/>
                          </a:solidFill>
                          <a:latin typeface="+mn-lt"/>
                          <a:cs typeface="Calibri"/>
                        </a:rPr>
                        <a:t> </a:t>
                      </a:r>
                      <a:r>
                        <a:rPr lang="en-GB" sz="1800" spc="-10" dirty="0">
                          <a:solidFill>
                            <a:srgbClr val="888888"/>
                          </a:solidFill>
                          <a:latin typeface="+mn-lt"/>
                          <a:cs typeface="Calibri"/>
                        </a:rPr>
                        <a:t>Assistant </a:t>
                      </a:r>
                      <a:endParaRPr lang="en-GB" sz="1800" dirty="0">
                        <a:latin typeface="+mn-lt"/>
                        <a:cs typeface="Calibri"/>
                      </a:endParaRPr>
                    </a:p>
                  </a:txBody>
                  <a:tcPr marL="0" marR="0" marT="31114" marB="0">
                    <a:lnR w="12700">
                      <a:solidFill>
                        <a:srgbClr val="4AACC5"/>
                      </a:solidFill>
                      <a:prstDash val="solid"/>
                    </a:lnR>
                    <a:lnT w="12700">
                      <a:solidFill>
                        <a:srgbClr val="4AACC5"/>
                      </a:solidFill>
                      <a:prstDash val="solid"/>
                    </a:lnT>
                    <a:lnB w="12700">
                      <a:solidFill>
                        <a:srgbClr val="4AACC5"/>
                      </a:solidFill>
                      <a:prstDash val="solid"/>
                    </a:lnB>
                  </a:tcPr>
                </a:tc>
                <a:extLst>
                  <a:ext uri="{0D108BD9-81ED-4DB2-BD59-A6C34878D82A}">
                    <a16:rowId xmlns:a16="http://schemas.microsoft.com/office/drawing/2014/main" val="10004"/>
                  </a:ext>
                </a:extLst>
              </a:tr>
              <a:tr h="370205">
                <a:tc>
                  <a:txBody>
                    <a:bodyPr/>
                    <a:lstStyle/>
                    <a:p>
                      <a:pPr marL="91440">
                        <a:lnSpc>
                          <a:spcPct val="100000"/>
                        </a:lnSpc>
                        <a:spcBef>
                          <a:spcPts val="244"/>
                        </a:spcBef>
                      </a:pPr>
                      <a:r>
                        <a:rPr lang="en-GB" sz="1800" dirty="0">
                          <a:solidFill>
                            <a:schemeClr val="bg1">
                              <a:lumMod val="50000"/>
                            </a:schemeClr>
                          </a:solidFill>
                          <a:latin typeface="Calibri"/>
                          <a:cs typeface="Calibri"/>
                        </a:rPr>
                        <a:t>Mrs Yasmin Roberts</a:t>
                      </a:r>
                      <a:endParaRPr sz="1800" dirty="0">
                        <a:solidFill>
                          <a:schemeClr val="bg1">
                            <a:lumMod val="50000"/>
                          </a:schemeClr>
                        </a:solidFill>
                        <a:latin typeface="Calibri"/>
                        <a:cs typeface="Calibri"/>
                      </a:endParaRPr>
                    </a:p>
                  </a:txBody>
                  <a:tcPr marL="0" marR="0" marT="31114" marB="0">
                    <a:lnL w="12700">
                      <a:solidFill>
                        <a:srgbClr val="4AACC5"/>
                      </a:solidFill>
                      <a:prstDash val="solid"/>
                    </a:lnL>
                    <a:lnT w="12700" cap="flat" cmpd="sng" algn="ctr">
                      <a:solidFill>
                        <a:srgbClr val="4AACC5"/>
                      </a:solidFill>
                      <a:prstDash val="solid"/>
                      <a:round/>
                      <a:headEnd type="none" w="med" len="med"/>
                      <a:tailEnd type="none" w="med" len="med"/>
                    </a:lnT>
                    <a:lnB w="12700" cap="flat" cmpd="sng" algn="ctr">
                      <a:solidFill>
                        <a:srgbClr val="4AACC5"/>
                      </a:solidFill>
                      <a:prstDash val="solid"/>
                      <a:round/>
                      <a:headEnd type="none" w="med" len="med"/>
                      <a:tailEnd type="none" w="med" len="med"/>
                    </a:lnB>
                    <a:solidFill>
                      <a:srgbClr val="E9F0F5"/>
                    </a:solidFill>
                  </a:tcPr>
                </a:tc>
                <a:tc>
                  <a:txBody>
                    <a:bodyPr/>
                    <a:lstStyle/>
                    <a:p>
                      <a:pPr marL="220979" marR="0" lvl="0" indent="0" defTabSz="914400" eaLnBrk="1" fontAlgn="auto" latinLnBrk="0" hangingPunct="1">
                        <a:lnSpc>
                          <a:spcPct val="100000"/>
                        </a:lnSpc>
                        <a:spcBef>
                          <a:spcPts val="244"/>
                        </a:spcBef>
                        <a:spcAft>
                          <a:spcPts val="0"/>
                        </a:spcAft>
                        <a:buClrTx/>
                        <a:buSzTx/>
                        <a:buFontTx/>
                        <a:buNone/>
                        <a:tabLst/>
                        <a:defRPr/>
                      </a:pPr>
                      <a:r>
                        <a:rPr lang="en-GB" sz="1800" dirty="0">
                          <a:solidFill>
                            <a:srgbClr val="888888"/>
                          </a:solidFill>
                          <a:latin typeface="+mn-lt"/>
                          <a:cs typeface="Calibri"/>
                        </a:rPr>
                        <a:t>Early</a:t>
                      </a:r>
                      <a:r>
                        <a:rPr lang="en-GB" sz="1800" spc="-65" dirty="0">
                          <a:solidFill>
                            <a:srgbClr val="888888"/>
                          </a:solidFill>
                          <a:latin typeface="+mn-lt"/>
                          <a:cs typeface="Calibri"/>
                        </a:rPr>
                        <a:t> </a:t>
                      </a:r>
                      <a:r>
                        <a:rPr lang="en-GB" sz="1800" spc="-20" dirty="0">
                          <a:solidFill>
                            <a:srgbClr val="888888"/>
                          </a:solidFill>
                          <a:latin typeface="+mn-lt"/>
                          <a:cs typeface="Calibri"/>
                        </a:rPr>
                        <a:t>Years</a:t>
                      </a:r>
                      <a:r>
                        <a:rPr lang="en-GB" sz="1800" spc="-65" dirty="0">
                          <a:solidFill>
                            <a:srgbClr val="888888"/>
                          </a:solidFill>
                          <a:latin typeface="+mn-lt"/>
                          <a:cs typeface="Calibri"/>
                        </a:rPr>
                        <a:t> </a:t>
                      </a:r>
                      <a:r>
                        <a:rPr lang="en-GB" sz="1800" spc="-10" dirty="0">
                          <a:solidFill>
                            <a:srgbClr val="888888"/>
                          </a:solidFill>
                          <a:latin typeface="+mn-lt"/>
                          <a:cs typeface="Calibri"/>
                        </a:rPr>
                        <a:t>Teaching</a:t>
                      </a:r>
                      <a:r>
                        <a:rPr lang="en-GB" sz="1800" spc="-45" dirty="0">
                          <a:solidFill>
                            <a:srgbClr val="888888"/>
                          </a:solidFill>
                          <a:latin typeface="+mn-lt"/>
                          <a:cs typeface="Calibri"/>
                        </a:rPr>
                        <a:t> </a:t>
                      </a:r>
                      <a:r>
                        <a:rPr lang="en-GB" sz="1800" spc="-10" dirty="0">
                          <a:solidFill>
                            <a:srgbClr val="888888"/>
                          </a:solidFill>
                          <a:latin typeface="+mn-lt"/>
                          <a:cs typeface="Calibri"/>
                        </a:rPr>
                        <a:t>Assistant </a:t>
                      </a:r>
                      <a:endParaRPr sz="1800" dirty="0">
                        <a:solidFill>
                          <a:schemeClr val="bg1">
                            <a:lumMod val="50000"/>
                          </a:schemeClr>
                        </a:solidFill>
                        <a:latin typeface="Calibri"/>
                        <a:cs typeface="Calibri"/>
                      </a:endParaRPr>
                    </a:p>
                  </a:txBody>
                  <a:tcPr marL="0" marR="0" marT="31114" marB="0">
                    <a:lnR w="12700">
                      <a:solidFill>
                        <a:srgbClr val="4AACC5"/>
                      </a:solidFill>
                      <a:prstDash val="solid"/>
                    </a:lnR>
                    <a:lnT w="12700" cap="flat" cmpd="sng" algn="ctr">
                      <a:solidFill>
                        <a:srgbClr val="4AACC5"/>
                      </a:solidFill>
                      <a:prstDash val="solid"/>
                      <a:round/>
                      <a:headEnd type="none" w="med" len="med"/>
                      <a:tailEnd type="none" w="med" len="med"/>
                    </a:lnT>
                    <a:lnB w="12700" cap="flat" cmpd="sng" algn="ctr">
                      <a:solidFill>
                        <a:srgbClr val="4AACC5"/>
                      </a:solidFill>
                      <a:prstDash val="solid"/>
                      <a:round/>
                      <a:headEnd type="none" w="med" len="med"/>
                      <a:tailEnd type="none" w="med" len="med"/>
                    </a:lnB>
                    <a:solidFill>
                      <a:srgbClr val="E9F0F5"/>
                    </a:solidFill>
                  </a:tcPr>
                </a:tc>
                <a:extLst>
                  <a:ext uri="{0D108BD9-81ED-4DB2-BD59-A6C34878D82A}">
                    <a16:rowId xmlns:a16="http://schemas.microsoft.com/office/drawing/2014/main" val="1171904667"/>
                  </a:ext>
                </a:extLst>
              </a:tr>
              <a:tr h="393319">
                <a:tc>
                  <a:txBody>
                    <a:bodyPr/>
                    <a:lstStyle/>
                    <a:p>
                      <a:pPr marL="91440">
                        <a:lnSpc>
                          <a:spcPct val="100000"/>
                        </a:lnSpc>
                        <a:spcBef>
                          <a:spcPts val="245"/>
                        </a:spcBef>
                      </a:pPr>
                      <a:r>
                        <a:rPr sz="1800" dirty="0">
                          <a:solidFill>
                            <a:srgbClr val="888888"/>
                          </a:solidFill>
                          <a:latin typeface="Calibri"/>
                          <a:cs typeface="Calibri"/>
                        </a:rPr>
                        <a:t>Mrs</a:t>
                      </a:r>
                      <a:r>
                        <a:rPr sz="1800" spc="-45" dirty="0">
                          <a:solidFill>
                            <a:srgbClr val="888888"/>
                          </a:solidFill>
                          <a:latin typeface="Calibri"/>
                          <a:cs typeface="Calibri"/>
                        </a:rPr>
                        <a:t> </a:t>
                      </a:r>
                      <a:r>
                        <a:rPr sz="1800" dirty="0">
                          <a:solidFill>
                            <a:srgbClr val="888888"/>
                          </a:solidFill>
                          <a:latin typeface="Calibri"/>
                          <a:cs typeface="Calibri"/>
                        </a:rPr>
                        <a:t>Nicole</a:t>
                      </a:r>
                      <a:r>
                        <a:rPr sz="1800" spc="-15" dirty="0">
                          <a:solidFill>
                            <a:srgbClr val="888888"/>
                          </a:solidFill>
                          <a:latin typeface="Calibri"/>
                          <a:cs typeface="Calibri"/>
                        </a:rPr>
                        <a:t> </a:t>
                      </a:r>
                      <a:r>
                        <a:rPr sz="1800" spc="-20" dirty="0">
                          <a:solidFill>
                            <a:srgbClr val="888888"/>
                          </a:solidFill>
                          <a:latin typeface="Calibri"/>
                          <a:cs typeface="Calibri"/>
                        </a:rPr>
                        <a:t>Fleet</a:t>
                      </a:r>
                      <a:endParaRPr sz="1800" dirty="0">
                        <a:latin typeface="Calibri"/>
                        <a:cs typeface="Calibri"/>
                      </a:endParaRPr>
                    </a:p>
                  </a:txBody>
                  <a:tcPr marL="0" marR="0" marT="31115" marB="0">
                    <a:lnL w="12700">
                      <a:solidFill>
                        <a:srgbClr val="4AACC5"/>
                      </a:solidFill>
                      <a:prstDash val="solid"/>
                    </a:lnL>
                    <a:lnT w="12700">
                      <a:solidFill>
                        <a:srgbClr val="4AACC5"/>
                      </a:solidFill>
                      <a:prstDash val="solid"/>
                    </a:lnT>
                    <a:lnB w="12700">
                      <a:solidFill>
                        <a:srgbClr val="4AACC5"/>
                      </a:solidFill>
                      <a:prstDash val="solid"/>
                    </a:lnB>
                    <a:solidFill>
                      <a:schemeClr val="bg1"/>
                    </a:solidFill>
                  </a:tcPr>
                </a:tc>
                <a:tc>
                  <a:txBody>
                    <a:bodyPr/>
                    <a:lstStyle/>
                    <a:p>
                      <a:pPr marL="220979">
                        <a:lnSpc>
                          <a:spcPct val="100000"/>
                        </a:lnSpc>
                        <a:spcBef>
                          <a:spcPts val="245"/>
                        </a:spcBef>
                      </a:pPr>
                      <a:r>
                        <a:rPr sz="1800" dirty="0">
                          <a:solidFill>
                            <a:srgbClr val="888888"/>
                          </a:solidFill>
                          <a:latin typeface="Calibri"/>
                          <a:cs typeface="Calibri"/>
                        </a:rPr>
                        <a:t>Finance</a:t>
                      </a:r>
                      <a:r>
                        <a:rPr sz="1800" spc="-20" dirty="0">
                          <a:solidFill>
                            <a:srgbClr val="888888"/>
                          </a:solidFill>
                          <a:latin typeface="Calibri"/>
                          <a:cs typeface="Calibri"/>
                        </a:rPr>
                        <a:t> </a:t>
                      </a:r>
                      <a:r>
                        <a:rPr sz="1800" spc="-10" dirty="0">
                          <a:solidFill>
                            <a:srgbClr val="888888"/>
                          </a:solidFill>
                          <a:latin typeface="Calibri"/>
                          <a:cs typeface="Calibri"/>
                        </a:rPr>
                        <a:t>Assistant</a:t>
                      </a:r>
                      <a:endParaRPr sz="1800" dirty="0">
                        <a:latin typeface="Calibri"/>
                        <a:cs typeface="Calibri"/>
                      </a:endParaRPr>
                    </a:p>
                  </a:txBody>
                  <a:tcPr marL="0" marR="0" marT="31115" marB="0">
                    <a:lnR w="12700">
                      <a:solidFill>
                        <a:srgbClr val="4AACC5"/>
                      </a:solidFill>
                      <a:prstDash val="solid"/>
                    </a:lnR>
                    <a:lnT w="12700">
                      <a:solidFill>
                        <a:srgbClr val="4AACC5"/>
                      </a:solidFill>
                      <a:prstDash val="solid"/>
                    </a:lnT>
                    <a:lnB w="12700">
                      <a:solidFill>
                        <a:srgbClr val="4AACC5"/>
                      </a:solidFill>
                      <a:prstDash val="solid"/>
                    </a:lnB>
                    <a:solidFill>
                      <a:schemeClr val="bg1"/>
                    </a:solidFill>
                  </a:tcPr>
                </a:tc>
                <a:extLst>
                  <a:ext uri="{0D108BD9-81ED-4DB2-BD59-A6C34878D82A}">
                    <a16:rowId xmlns:a16="http://schemas.microsoft.com/office/drawing/2014/main" val="10005"/>
                  </a:ext>
                </a:extLst>
              </a:tr>
              <a:tr h="370840">
                <a:tc>
                  <a:txBody>
                    <a:bodyPr/>
                    <a:lstStyle/>
                    <a:p>
                      <a:pPr marL="91440">
                        <a:lnSpc>
                          <a:spcPct val="100000"/>
                        </a:lnSpc>
                        <a:spcBef>
                          <a:spcPts val="245"/>
                        </a:spcBef>
                      </a:pPr>
                      <a:r>
                        <a:rPr sz="1800" dirty="0" err="1">
                          <a:solidFill>
                            <a:srgbClr val="888888"/>
                          </a:solidFill>
                          <a:latin typeface="Calibri"/>
                          <a:cs typeface="Calibri"/>
                        </a:rPr>
                        <a:t>Mrs</a:t>
                      </a:r>
                      <a:r>
                        <a:rPr lang="en-GB" sz="1800" baseline="0" dirty="0">
                          <a:solidFill>
                            <a:srgbClr val="888888"/>
                          </a:solidFill>
                          <a:latin typeface="Calibri"/>
                          <a:cs typeface="Calibri"/>
                        </a:rPr>
                        <a:t> Sarah Littlefair</a:t>
                      </a:r>
                      <a:endParaRPr sz="1800" dirty="0">
                        <a:latin typeface="Calibri"/>
                        <a:cs typeface="Calibri"/>
                      </a:endParaRPr>
                    </a:p>
                  </a:txBody>
                  <a:tcPr marL="0" marR="0" marT="31115" marB="0">
                    <a:lnL w="12700">
                      <a:solidFill>
                        <a:srgbClr val="4AACC5"/>
                      </a:solidFill>
                      <a:prstDash val="solid"/>
                    </a:lnL>
                    <a:lnT w="12700" cap="flat" cmpd="sng" algn="ctr">
                      <a:solidFill>
                        <a:srgbClr val="4AACC5"/>
                      </a:solidFill>
                      <a:prstDash val="solid"/>
                      <a:round/>
                      <a:headEnd type="none" w="med" len="med"/>
                      <a:tailEnd type="none" w="med" len="med"/>
                    </a:lnT>
                    <a:lnB w="12700">
                      <a:solidFill>
                        <a:srgbClr val="4AACC5"/>
                      </a:solidFill>
                      <a:prstDash val="solid"/>
                    </a:lnB>
                    <a:solidFill>
                      <a:srgbClr val="E9F0F5"/>
                    </a:solidFill>
                  </a:tcPr>
                </a:tc>
                <a:tc>
                  <a:txBody>
                    <a:bodyPr/>
                    <a:lstStyle/>
                    <a:p>
                      <a:pPr marL="220979">
                        <a:lnSpc>
                          <a:spcPct val="100000"/>
                        </a:lnSpc>
                        <a:spcBef>
                          <a:spcPts val="245"/>
                        </a:spcBef>
                      </a:pPr>
                      <a:r>
                        <a:rPr sz="1800" dirty="0">
                          <a:solidFill>
                            <a:srgbClr val="888888"/>
                          </a:solidFill>
                          <a:latin typeface="Calibri"/>
                          <a:cs typeface="Calibri"/>
                        </a:rPr>
                        <a:t>Admin</a:t>
                      </a:r>
                      <a:r>
                        <a:rPr sz="1800" spc="-5" dirty="0">
                          <a:solidFill>
                            <a:srgbClr val="888888"/>
                          </a:solidFill>
                          <a:latin typeface="Calibri"/>
                          <a:cs typeface="Calibri"/>
                        </a:rPr>
                        <a:t> </a:t>
                      </a:r>
                      <a:r>
                        <a:rPr sz="1800" spc="-10" dirty="0">
                          <a:solidFill>
                            <a:srgbClr val="888888"/>
                          </a:solidFill>
                          <a:latin typeface="Calibri"/>
                          <a:cs typeface="Calibri"/>
                        </a:rPr>
                        <a:t>Officer</a:t>
                      </a:r>
                      <a:endParaRPr sz="1800" dirty="0">
                        <a:latin typeface="Calibri"/>
                        <a:cs typeface="Calibri"/>
                      </a:endParaRPr>
                    </a:p>
                  </a:txBody>
                  <a:tcPr marL="0" marR="0" marT="31115" marB="0">
                    <a:lnR w="12700">
                      <a:solidFill>
                        <a:srgbClr val="4AACC5"/>
                      </a:solidFill>
                      <a:prstDash val="solid"/>
                    </a:lnR>
                    <a:lnT w="12700" cap="flat" cmpd="sng" algn="ctr">
                      <a:solidFill>
                        <a:srgbClr val="4AACC5"/>
                      </a:solidFill>
                      <a:prstDash val="solid"/>
                      <a:round/>
                      <a:headEnd type="none" w="med" len="med"/>
                      <a:tailEnd type="none" w="med" len="med"/>
                    </a:lnT>
                    <a:lnB w="12700">
                      <a:solidFill>
                        <a:srgbClr val="4AACC5"/>
                      </a:solidFill>
                      <a:prstDash val="solid"/>
                    </a:lnB>
                    <a:solidFill>
                      <a:srgbClr val="E9F0F5"/>
                    </a:solidFill>
                  </a:tcPr>
                </a:tc>
                <a:extLst>
                  <a:ext uri="{0D108BD9-81ED-4DB2-BD59-A6C34878D82A}">
                    <a16:rowId xmlns:a16="http://schemas.microsoft.com/office/drawing/2014/main" val="10008"/>
                  </a:ext>
                </a:extLst>
              </a:tr>
              <a:tr h="370205">
                <a:tc>
                  <a:txBody>
                    <a:bodyPr/>
                    <a:lstStyle/>
                    <a:p>
                      <a:pPr marL="91440">
                        <a:lnSpc>
                          <a:spcPct val="100000"/>
                        </a:lnSpc>
                        <a:spcBef>
                          <a:spcPts val="245"/>
                        </a:spcBef>
                      </a:pPr>
                      <a:r>
                        <a:rPr sz="1800" dirty="0" err="1">
                          <a:solidFill>
                            <a:srgbClr val="888888"/>
                          </a:solidFill>
                          <a:latin typeface="Calibri"/>
                          <a:cs typeface="Calibri"/>
                        </a:rPr>
                        <a:t>Mrs</a:t>
                      </a:r>
                      <a:r>
                        <a:rPr sz="1800" spc="-25" dirty="0">
                          <a:solidFill>
                            <a:srgbClr val="888888"/>
                          </a:solidFill>
                          <a:latin typeface="Calibri"/>
                          <a:cs typeface="Calibri"/>
                        </a:rPr>
                        <a:t> </a:t>
                      </a:r>
                      <a:r>
                        <a:rPr lang="en-GB" sz="1800" spc="0" dirty="0" err="1">
                          <a:solidFill>
                            <a:srgbClr val="888888"/>
                          </a:solidFill>
                          <a:latin typeface="Calibri"/>
                          <a:cs typeface="Calibri"/>
                        </a:rPr>
                        <a:t>Joleen</a:t>
                      </a:r>
                      <a:r>
                        <a:rPr lang="en-GB" sz="1800" spc="0" baseline="0" dirty="0">
                          <a:solidFill>
                            <a:srgbClr val="888888"/>
                          </a:solidFill>
                          <a:latin typeface="Calibri"/>
                          <a:cs typeface="Calibri"/>
                        </a:rPr>
                        <a:t> Patterson</a:t>
                      </a:r>
                      <a:endParaRPr sz="1800" dirty="0">
                        <a:latin typeface="Calibri"/>
                        <a:cs typeface="Calibri"/>
                      </a:endParaRPr>
                    </a:p>
                  </a:txBody>
                  <a:tcPr marL="0" marR="0" marT="31115" marB="0">
                    <a:lnL w="12700">
                      <a:solidFill>
                        <a:srgbClr val="4AACC5"/>
                      </a:solidFill>
                      <a:prstDash val="solid"/>
                    </a:lnL>
                    <a:lnT w="12700">
                      <a:solidFill>
                        <a:srgbClr val="4AACC5"/>
                      </a:solidFill>
                      <a:prstDash val="solid"/>
                    </a:lnT>
                    <a:lnB w="12700">
                      <a:solidFill>
                        <a:srgbClr val="4AACC5"/>
                      </a:solidFill>
                      <a:prstDash val="solid"/>
                    </a:lnB>
                    <a:solidFill>
                      <a:schemeClr val="bg1"/>
                    </a:solidFill>
                  </a:tcPr>
                </a:tc>
                <a:tc>
                  <a:txBody>
                    <a:bodyPr/>
                    <a:lstStyle/>
                    <a:p>
                      <a:pPr marL="220979">
                        <a:lnSpc>
                          <a:spcPct val="100000"/>
                        </a:lnSpc>
                        <a:spcBef>
                          <a:spcPts val="245"/>
                        </a:spcBef>
                      </a:pPr>
                      <a:r>
                        <a:rPr sz="1800" dirty="0">
                          <a:solidFill>
                            <a:srgbClr val="888888"/>
                          </a:solidFill>
                          <a:latin typeface="Calibri"/>
                          <a:cs typeface="Calibri"/>
                        </a:rPr>
                        <a:t>Admin</a:t>
                      </a:r>
                      <a:r>
                        <a:rPr sz="1800" spc="-5" dirty="0">
                          <a:solidFill>
                            <a:srgbClr val="888888"/>
                          </a:solidFill>
                          <a:latin typeface="Calibri"/>
                          <a:cs typeface="Calibri"/>
                        </a:rPr>
                        <a:t> </a:t>
                      </a:r>
                      <a:r>
                        <a:rPr sz="1800" spc="-10" dirty="0">
                          <a:solidFill>
                            <a:srgbClr val="888888"/>
                          </a:solidFill>
                          <a:latin typeface="Calibri"/>
                          <a:cs typeface="Calibri"/>
                        </a:rPr>
                        <a:t>Assistant</a:t>
                      </a:r>
                      <a:endParaRPr sz="1800" dirty="0">
                        <a:latin typeface="Calibri"/>
                        <a:cs typeface="Calibri"/>
                      </a:endParaRPr>
                    </a:p>
                  </a:txBody>
                  <a:tcPr marL="0" marR="0" marT="31115" marB="0">
                    <a:lnR w="12700">
                      <a:solidFill>
                        <a:srgbClr val="4AACC5"/>
                      </a:solidFill>
                      <a:prstDash val="solid"/>
                    </a:lnR>
                    <a:lnT w="12700">
                      <a:solidFill>
                        <a:srgbClr val="4AACC5"/>
                      </a:solidFill>
                      <a:prstDash val="solid"/>
                    </a:lnT>
                    <a:lnB w="12700">
                      <a:solidFill>
                        <a:srgbClr val="4AACC5"/>
                      </a:solidFill>
                      <a:prstDash val="solid"/>
                    </a:lnB>
                    <a:solidFill>
                      <a:schemeClr val="bg1"/>
                    </a:solidFill>
                  </a:tcPr>
                </a:tc>
                <a:extLst>
                  <a:ext uri="{0D108BD9-81ED-4DB2-BD59-A6C34878D82A}">
                    <a16:rowId xmlns:a16="http://schemas.microsoft.com/office/drawing/2014/main" val="10009"/>
                  </a:ext>
                </a:extLst>
              </a:tr>
              <a:tr h="370205">
                <a:tc>
                  <a:txBody>
                    <a:bodyPr/>
                    <a:lstStyle/>
                    <a:p>
                      <a:pPr marL="91440">
                        <a:lnSpc>
                          <a:spcPct val="100000"/>
                        </a:lnSpc>
                        <a:spcBef>
                          <a:spcPts val="245"/>
                        </a:spcBef>
                      </a:pPr>
                      <a:r>
                        <a:rPr lang="en-GB" sz="1800" dirty="0">
                          <a:solidFill>
                            <a:schemeClr val="bg1">
                              <a:lumMod val="50000"/>
                            </a:schemeClr>
                          </a:solidFill>
                          <a:latin typeface="Calibri"/>
                          <a:cs typeface="Calibri"/>
                        </a:rPr>
                        <a:t>Mrs Lauren Thake</a:t>
                      </a:r>
                      <a:endParaRPr sz="1800" dirty="0">
                        <a:solidFill>
                          <a:schemeClr val="bg1">
                            <a:lumMod val="50000"/>
                          </a:schemeClr>
                        </a:solidFill>
                        <a:latin typeface="Calibri"/>
                        <a:cs typeface="Calibri"/>
                      </a:endParaRPr>
                    </a:p>
                  </a:txBody>
                  <a:tcPr marL="0" marR="0" marT="31115" marB="0">
                    <a:lnL w="12700">
                      <a:solidFill>
                        <a:srgbClr val="4AACC5"/>
                      </a:solidFill>
                      <a:prstDash val="solid"/>
                    </a:lnL>
                    <a:lnT w="12700" cap="flat" cmpd="sng" algn="ctr">
                      <a:solidFill>
                        <a:srgbClr val="4AACC5"/>
                      </a:solidFill>
                      <a:prstDash val="solid"/>
                      <a:round/>
                      <a:headEnd type="none" w="med" len="med"/>
                      <a:tailEnd type="none" w="med" len="med"/>
                    </a:lnT>
                    <a:lnB w="12700">
                      <a:solidFill>
                        <a:srgbClr val="4AACC5"/>
                      </a:solidFill>
                      <a:prstDash val="solid"/>
                    </a:lnB>
                    <a:solidFill>
                      <a:srgbClr val="E9F0F5"/>
                    </a:solidFill>
                  </a:tcPr>
                </a:tc>
                <a:tc>
                  <a:txBody>
                    <a:bodyPr/>
                    <a:lstStyle/>
                    <a:p>
                      <a:pPr marL="220979">
                        <a:lnSpc>
                          <a:spcPct val="100000"/>
                        </a:lnSpc>
                        <a:spcBef>
                          <a:spcPts val="245"/>
                        </a:spcBef>
                      </a:pPr>
                      <a:r>
                        <a:rPr lang="en-GB" sz="1800" dirty="0">
                          <a:solidFill>
                            <a:schemeClr val="bg1">
                              <a:lumMod val="50000"/>
                            </a:schemeClr>
                          </a:solidFill>
                          <a:latin typeface="Calibri"/>
                          <a:cs typeface="Calibri"/>
                        </a:rPr>
                        <a:t>SEN Administrator</a:t>
                      </a:r>
                      <a:endParaRPr sz="1800" dirty="0">
                        <a:solidFill>
                          <a:schemeClr val="bg1">
                            <a:lumMod val="50000"/>
                          </a:schemeClr>
                        </a:solidFill>
                        <a:latin typeface="Calibri"/>
                        <a:cs typeface="Calibri"/>
                      </a:endParaRPr>
                    </a:p>
                  </a:txBody>
                  <a:tcPr marL="0" marR="0" marT="31115" marB="0">
                    <a:lnR w="12700">
                      <a:solidFill>
                        <a:srgbClr val="4AACC5"/>
                      </a:solidFill>
                      <a:prstDash val="solid"/>
                    </a:lnR>
                    <a:lnT w="12700" cap="flat" cmpd="sng" algn="ctr">
                      <a:solidFill>
                        <a:srgbClr val="4AACC5"/>
                      </a:solidFill>
                      <a:prstDash val="solid"/>
                      <a:round/>
                      <a:headEnd type="none" w="med" len="med"/>
                      <a:tailEnd type="none" w="med" len="med"/>
                    </a:lnT>
                    <a:lnB w="12700">
                      <a:solidFill>
                        <a:srgbClr val="4AACC5"/>
                      </a:solidFill>
                      <a:prstDash val="solid"/>
                    </a:lnB>
                    <a:solidFill>
                      <a:srgbClr val="E9F0F5"/>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3545" y="10413"/>
            <a:ext cx="4632325" cy="684996"/>
          </a:xfrm>
          <a:prstGeom prst="rect">
            <a:avLst/>
          </a:prstGeom>
        </p:spPr>
        <p:txBody>
          <a:bodyPr vert="horz" wrap="square" lIns="0" tIns="12700" rIns="0" bIns="0" rtlCol="0">
            <a:spAutoFit/>
          </a:bodyPr>
          <a:lstStyle/>
          <a:p>
            <a:pPr marL="12700" marR="5080">
              <a:lnSpc>
                <a:spcPct val="120000"/>
              </a:lnSpc>
              <a:spcBef>
                <a:spcPts val="100"/>
              </a:spcBef>
            </a:pPr>
            <a:r>
              <a:rPr sz="3900" dirty="0"/>
              <a:t>A</a:t>
            </a:r>
            <a:r>
              <a:rPr sz="3900" spc="-40" dirty="0"/>
              <a:t> </a:t>
            </a:r>
            <a:r>
              <a:rPr sz="3900" dirty="0"/>
              <a:t>note</a:t>
            </a:r>
            <a:r>
              <a:rPr sz="3900" spc="-35" dirty="0"/>
              <a:t> </a:t>
            </a:r>
            <a:r>
              <a:rPr sz="3900" dirty="0"/>
              <a:t>from</a:t>
            </a:r>
            <a:r>
              <a:rPr sz="3900" spc="-25" dirty="0"/>
              <a:t> our </a:t>
            </a:r>
            <a:r>
              <a:rPr lang="en-GB" sz="3900" spc="-25" dirty="0"/>
              <a:t>CEO</a:t>
            </a:r>
            <a:endParaRPr sz="3900" dirty="0"/>
          </a:p>
        </p:txBody>
      </p:sp>
      <p:sp>
        <p:nvSpPr>
          <p:cNvPr id="4" name="object 4"/>
          <p:cNvSpPr txBox="1"/>
          <p:nvPr/>
        </p:nvSpPr>
        <p:spPr>
          <a:xfrm>
            <a:off x="152400" y="1863119"/>
            <a:ext cx="6248400" cy="540321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7E7E7E"/>
                </a:solidFill>
                <a:latin typeface="Calibri"/>
                <a:cs typeface="Calibri"/>
              </a:rPr>
              <a:t>We</a:t>
            </a:r>
            <a:r>
              <a:rPr sz="1800" spc="-35" dirty="0">
                <a:solidFill>
                  <a:srgbClr val="7E7E7E"/>
                </a:solidFill>
                <a:latin typeface="Calibri"/>
                <a:cs typeface="Calibri"/>
              </a:rPr>
              <a:t> </a:t>
            </a:r>
            <a:r>
              <a:rPr sz="1800" dirty="0">
                <a:solidFill>
                  <a:srgbClr val="7E7E7E"/>
                </a:solidFill>
                <a:latin typeface="Calibri"/>
                <a:cs typeface="Calibri"/>
              </a:rPr>
              <a:t>would</a:t>
            </a:r>
            <a:r>
              <a:rPr sz="1800" spc="-30" dirty="0">
                <a:solidFill>
                  <a:srgbClr val="7E7E7E"/>
                </a:solidFill>
                <a:latin typeface="Calibri"/>
                <a:cs typeface="Calibri"/>
              </a:rPr>
              <a:t> </a:t>
            </a:r>
            <a:r>
              <a:rPr sz="1800" dirty="0">
                <a:solidFill>
                  <a:srgbClr val="7E7E7E"/>
                </a:solidFill>
                <a:latin typeface="Calibri"/>
                <a:cs typeface="Calibri"/>
              </a:rPr>
              <a:t>like</a:t>
            </a:r>
            <a:r>
              <a:rPr sz="1800" spc="-15" dirty="0">
                <a:solidFill>
                  <a:srgbClr val="7E7E7E"/>
                </a:solidFill>
                <a:latin typeface="Calibri"/>
                <a:cs typeface="Calibri"/>
              </a:rPr>
              <a:t> </a:t>
            </a:r>
            <a:r>
              <a:rPr sz="1800" dirty="0">
                <a:solidFill>
                  <a:srgbClr val="7E7E7E"/>
                </a:solidFill>
                <a:latin typeface="Calibri"/>
                <a:cs typeface="Calibri"/>
              </a:rPr>
              <a:t>to</a:t>
            </a:r>
            <a:r>
              <a:rPr sz="1800" spc="-40" dirty="0">
                <a:solidFill>
                  <a:srgbClr val="7E7E7E"/>
                </a:solidFill>
                <a:latin typeface="Calibri"/>
                <a:cs typeface="Calibri"/>
              </a:rPr>
              <a:t> </a:t>
            </a:r>
            <a:r>
              <a:rPr sz="1800" dirty="0">
                <a:solidFill>
                  <a:srgbClr val="7E7E7E"/>
                </a:solidFill>
                <a:latin typeface="Calibri"/>
                <a:cs typeface="Calibri"/>
              </a:rPr>
              <a:t>extend</a:t>
            </a:r>
            <a:r>
              <a:rPr sz="1800" spc="-20" dirty="0">
                <a:solidFill>
                  <a:srgbClr val="7E7E7E"/>
                </a:solidFill>
                <a:latin typeface="Calibri"/>
                <a:cs typeface="Calibri"/>
              </a:rPr>
              <a:t> </a:t>
            </a:r>
            <a:r>
              <a:rPr sz="1800" dirty="0">
                <a:solidFill>
                  <a:srgbClr val="7E7E7E"/>
                </a:solidFill>
                <a:latin typeface="Calibri"/>
                <a:cs typeface="Calibri"/>
              </a:rPr>
              <a:t>a</a:t>
            </a:r>
            <a:r>
              <a:rPr sz="1800" spc="-25" dirty="0">
                <a:solidFill>
                  <a:srgbClr val="7E7E7E"/>
                </a:solidFill>
                <a:latin typeface="Calibri"/>
                <a:cs typeface="Calibri"/>
              </a:rPr>
              <a:t> </a:t>
            </a:r>
            <a:r>
              <a:rPr sz="1800" dirty="0">
                <a:solidFill>
                  <a:srgbClr val="7E7E7E"/>
                </a:solidFill>
                <a:latin typeface="Calibri"/>
                <a:cs typeface="Calibri"/>
              </a:rPr>
              <a:t>warm</a:t>
            </a:r>
            <a:r>
              <a:rPr sz="1800" spc="-35" dirty="0">
                <a:solidFill>
                  <a:srgbClr val="7E7E7E"/>
                </a:solidFill>
                <a:latin typeface="Calibri"/>
                <a:cs typeface="Calibri"/>
              </a:rPr>
              <a:t> </a:t>
            </a:r>
            <a:r>
              <a:rPr sz="1800" dirty="0">
                <a:solidFill>
                  <a:srgbClr val="7E7E7E"/>
                </a:solidFill>
                <a:latin typeface="Calibri"/>
                <a:cs typeface="Calibri"/>
              </a:rPr>
              <a:t>welcome</a:t>
            </a:r>
            <a:r>
              <a:rPr sz="1800" spc="-25" dirty="0">
                <a:solidFill>
                  <a:srgbClr val="7E7E7E"/>
                </a:solidFill>
                <a:latin typeface="Calibri"/>
                <a:cs typeface="Calibri"/>
              </a:rPr>
              <a:t> </a:t>
            </a:r>
            <a:r>
              <a:rPr sz="1800" dirty="0">
                <a:solidFill>
                  <a:srgbClr val="7E7E7E"/>
                </a:solidFill>
                <a:latin typeface="Calibri"/>
                <a:cs typeface="Calibri"/>
              </a:rPr>
              <a:t>to</a:t>
            </a:r>
            <a:r>
              <a:rPr sz="1800" spc="-35" dirty="0">
                <a:solidFill>
                  <a:srgbClr val="7E7E7E"/>
                </a:solidFill>
                <a:latin typeface="Calibri"/>
                <a:cs typeface="Calibri"/>
              </a:rPr>
              <a:t> </a:t>
            </a:r>
            <a:r>
              <a:rPr sz="1800" dirty="0">
                <a:solidFill>
                  <a:srgbClr val="7E7E7E"/>
                </a:solidFill>
                <a:latin typeface="Calibri"/>
                <a:cs typeface="Calibri"/>
              </a:rPr>
              <a:t>you</a:t>
            </a:r>
            <a:r>
              <a:rPr sz="1800" spc="-25" dirty="0">
                <a:solidFill>
                  <a:srgbClr val="7E7E7E"/>
                </a:solidFill>
                <a:latin typeface="Calibri"/>
                <a:cs typeface="Calibri"/>
              </a:rPr>
              <a:t> </a:t>
            </a:r>
            <a:r>
              <a:rPr sz="1800" dirty="0">
                <a:solidFill>
                  <a:srgbClr val="7E7E7E"/>
                </a:solidFill>
                <a:latin typeface="Calibri"/>
                <a:cs typeface="Calibri"/>
              </a:rPr>
              <a:t>as</a:t>
            </a:r>
            <a:r>
              <a:rPr sz="1800" spc="-30" dirty="0">
                <a:solidFill>
                  <a:srgbClr val="7E7E7E"/>
                </a:solidFill>
                <a:latin typeface="Calibri"/>
                <a:cs typeface="Calibri"/>
              </a:rPr>
              <a:t> </a:t>
            </a:r>
            <a:r>
              <a:rPr sz="1800" spc="-50" dirty="0">
                <a:solidFill>
                  <a:srgbClr val="7E7E7E"/>
                </a:solidFill>
                <a:latin typeface="Calibri"/>
                <a:cs typeface="Calibri"/>
              </a:rPr>
              <a:t>a</a:t>
            </a:r>
            <a:endParaRPr sz="1800" dirty="0">
              <a:latin typeface="Calibri"/>
              <a:cs typeface="Calibri"/>
            </a:endParaRPr>
          </a:p>
          <a:p>
            <a:pPr marL="12700">
              <a:lnSpc>
                <a:spcPct val="100000"/>
              </a:lnSpc>
            </a:pPr>
            <a:r>
              <a:rPr sz="1800" dirty="0">
                <a:solidFill>
                  <a:srgbClr val="7E7E7E"/>
                </a:solidFill>
                <a:latin typeface="Calibri"/>
                <a:cs typeface="Calibri"/>
              </a:rPr>
              <a:t>nursery</a:t>
            </a:r>
            <a:r>
              <a:rPr sz="1800" spc="-30" dirty="0">
                <a:solidFill>
                  <a:srgbClr val="7E7E7E"/>
                </a:solidFill>
                <a:latin typeface="Calibri"/>
                <a:cs typeface="Calibri"/>
              </a:rPr>
              <a:t> </a:t>
            </a:r>
            <a:r>
              <a:rPr sz="1800" dirty="0">
                <a:solidFill>
                  <a:srgbClr val="7E7E7E"/>
                </a:solidFill>
                <a:latin typeface="Calibri"/>
                <a:cs typeface="Calibri"/>
              </a:rPr>
              <a:t>/</a:t>
            </a:r>
            <a:r>
              <a:rPr sz="1800" spc="-5" dirty="0">
                <a:solidFill>
                  <a:srgbClr val="7E7E7E"/>
                </a:solidFill>
                <a:latin typeface="Calibri"/>
                <a:cs typeface="Calibri"/>
              </a:rPr>
              <a:t> </a:t>
            </a:r>
            <a:r>
              <a:rPr sz="1800" spc="-10" dirty="0">
                <a:solidFill>
                  <a:srgbClr val="7E7E7E"/>
                </a:solidFill>
                <a:latin typeface="Calibri"/>
                <a:cs typeface="Calibri"/>
              </a:rPr>
              <a:t>pre-</a:t>
            </a:r>
            <a:r>
              <a:rPr sz="1800" dirty="0">
                <a:solidFill>
                  <a:srgbClr val="7E7E7E"/>
                </a:solidFill>
                <a:latin typeface="Calibri"/>
                <a:cs typeface="Calibri"/>
              </a:rPr>
              <a:t>school</a:t>
            </a:r>
            <a:r>
              <a:rPr sz="1800" spc="-15" dirty="0">
                <a:solidFill>
                  <a:srgbClr val="7E7E7E"/>
                </a:solidFill>
                <a:latin typeface="Calibri"/>
                <a:cs typeface="Calibri"/>
              </a:rPr>
              <a:t> </a:t>
            </a:r>
            <a:r>
              <a:rPr sz="1800" dirty="0">
                <a:solidFill>
                  <a:srgbClr val="7E7E7E"/>
                </a:solidFill>
                <a:latin typeface="Calibri"/>
                <a:cs typeface="Calibri"/>
              </a:rPr>
              <a:t>parent</a:t>
            </a:r>
            <a:r>
              <a:rPr sz="1800" spc="-25" dirty="0">
                <a:solidFill>
                  <a:srgbClr val="7E7E7E"/>
                </a:solidFill>
                <a:latin typeface="Calibri"/>
                <a:cs typeface="Calibri"/>
              </a:rPr>
              <a:t> </a:t>
            </a:r>
            <a:r>
              <a:rPr sz="1800" dirty="0">
                <a:solidFill>
                  <a:srgbClr val="7E7E7E"/>
                </a:solidFill>
                <a:latin typeface="Calibri"/>
                <a:cs typeface="Calibri"/>
              </a:rPr>
              <a:t>within</a:t>
            </a:r>
            <a:r>
              <a:rPr sz="1800" spc="5" dirty="0">
                <a:solidFill>
                  <a:srgbClr val="7E7E7E"/>
                </a:solidFill>
                <a:latin typeface="Calibri"/>
                <a:cs typeface="Calibri"/>
              </a:rPr>
              <a:t> </a:t>
            </a:r>
            <a:r>
              <a:rPr sz="1800" dirty="0">
                <a:solidFill>
                  <a:srgbClr val="7E7E7E"/>
                </a:solidFill>
                <a:latin typeface="Calibri"/>
                <a:cs typeface="Calibri"/>
              </a:rPr>
              <a:t>The</a:t>
            </a:r>
            <a:r>
              <a:rPr sz="1800" spc="-5" dirty="0">
                <a:solidFill>
                  <a:srgbClr val="7E7E7E"/>
                </a:solidFill>
                <a:latin typeface="Calibri"/>
                <a:cs typeface="Calibri"/>
              </a:rPr>
              <a:t> </a:t>
            </a:r>
            <a:r>
              <a:rPr sz="1800" dirty="0">
                <a:solidFill>
                  <a:srgbClr val="7E7E7E"/>
                </a:solidFill>
                <a:latin typeface="Calibri"/>
                <a:cs typeface="Calibri"/>
              </a:rPr>
              <a:t>Mead</a:t>
            </a:r>
            <a:r>
              <a:rPr sz="1800" spc="-10" dirty="0">
                <a:solidFill>
                  <a:srgbClr val="7E7E7E"/>
                </a:solidFill>
                <a:latin typeface="Calibri"/>
                <a:cs typeface="Calibri"/>
              </a:rPr>
              <a:t> </a:t>
            </a:r>
            <a:r>
              <a:rPr sz="1800" dirty="0">
                <a:solidFill>
                  <a:srgbClr val="7E7E7E"/>
                </a:solidFill>
                <a:latin typeface="Calibri"/>
                <a:cs typeface="Calibri"/>
              </a:rPr>
              <a:t>Academy</a:t>
            </a:r>
            <a:r>
              <a:rPr sz="1800" spc="-15" dirty="0">
                <a:solidFill>
                  <a:srgbClr val="7E7E7E"/>
                </a:solidFill>
                <a:latin typeface="Calibri"/>
                <a:cs typeface="Calibri"/>
              </a:rPr>
              <a:t> </a:t>
            </a:r>
            <a:r>
              <a:rPr sz="1800" spc="-10" dirty="0">
                <a:solidFill>
                  <a:srgbClr val="7E7E7E"/>
                </a:solidFill>
                <a:latin typeface="Calibri"/>
                <a:cs typeface="Calibri"/>
              </a:rPr>
              <a:t>Trust.</a:t>
            </a:r>
            <a:endParaRPr sz="1800" dirty="0">
              <a:latin typeface="Calibri"/>
              <a:cs typeface="Calibri"/>
            </a:endParaRPr>
          </a:p>
          <a:p>
            <a:pPr>
              <a:lnSpc>
                <a:spcPct val="100000"/>
              </a:lnSpc>
              <a:spcBef>
                <a:spcPts val="35"/>
              </a:spcBef>
            </a:pPr>
            <a:endParaRPr sz="2450" dirty="0">
              <a:latin typeface="Calibri"/>
              <a:cs typeface="Calibri"/>
            </a:endParaRPr>
          </a:p>
          <a:p>
            <a:pPr marL="12700" marR="5080">
              <a:lnSpc>
                <a:spcPct val="100000"/>
              </a:lnSpc>
            </a:pPr>
            <a:r>
              <a:rPr sz="1800" dirty="0">
                <a:solidFill>
                  <a:srgbClr val="7E7E7E"/>
                </a:solidFill>
                <a:latin typeface="Calibri"/>
                <a:cs typeface="Calibri"/>
              </a:rPr>
              <a:t>Our</a:t>
            </a:r>
            <a:r>
              <a:rPr sz="1800" spc="-40" dirty="0">
                <a:solidFill>
                  <a:srgbClr val="7E7E7E"/>
                </a:solidFill>
                <a:latin typeface="Calibri"/>
                <a:cs typeface="Calibri"/>
              </a:rPr>
              <a:t> </a:t>
            </a:r>
            <a:r>
              <a:rPr sz="1800" dirty="0">
                <a:solidFill>
                  <a:srgbClr val="7E7E7E"/>
                </a:solidFill>
                <a:latin typeface="Calibri"/>
                <a:cs typeface="Calibri"/>
              </a:rPr>
              <a:t>positive</a:t>
            </a:r>
            <a:r>
              <a:rPr sz="1800" spc="-35" dirty="0">
                <a:solidFill>
                  <a:srgbClr val="7E7E7E"/>
                </a:solidFill>
                <a:latin typeface="Calibri"/>
                <a:cs typeface="Calibri"/>
              </a:rPr>
              <a:t> </a:t>
            </a:r>
            <a:r>
              <a:rPr sz="1800" dirty="0">
                <a:solidFill>
                  <a:srgbClr val="7E7E7E"/>
                </a:solidFill>
                <a:latin typeface="Calibri"/>
                <a:cs typeface="Calibri"/>
              </a:rPr>
              <a:t>reputation</a:t>
            </a:r>
            <a:r>
              <a:rPr sz="1800" spc="-25" dirty="0">
                <a:solidFill>
                  <a:srgbClr val="7E7E7E"/>
                </a:solidFill>
                <a:latin typeface="Calibri"/>
                <a:cs typeface="Calibri"/>
              </a:rPr>
              <a:t> </a:t>
            </a:r>
            <a:r>
              <a:rPr sz="1800" dirty="0">
                <a:solidFill>
                  <a:srgbClr val="7E7E7E"/>
                </a:solidFill>
                <a:latin typeface="Calibri"/>
                <a:cs typeface="Calibri"/>
              </a:rPr>
              <a:t>reflects</a:t>
            </a:r>
            <a:r>
              <a:rPr sz="1800" spc="-30" dirty="0">
                <a:solidFill>
                  <a:srgbClr val="7E7E7E"/>
                </a:solidFill>
                <a:latin typeface="Calibri"/>
                <a:cs typeface="Calibri"/>
              </a:rPr>
              <a:t> </a:t>
            </a:r>
            <a:r>
              <a:rPr sz="1800" dirty="0">
                <a:solidFill>
                  <a:srgbClr val="7E7E7E"/>
                </a:solidFill>
                <a:latin typeface="Calibri"/>
                <a:cs typeface="Calibri"/>
              </a:rPr>
              <a:t>our</a:t>
            </a:r>
            <a:r>
              <a:rPr sz="1800" spc="-30" dirty="0">
                <a:solidFill>
                  <a:srgbClr val="7E7E7E"/>
                </a:solidFill>
                <a:latin typeface="Calibri"/>
                <a:cs typeface="Calibri"/>
              </a:rPr>
              <a:t> </a:t>
            </a:r>
            <a:r>
              <a:rPr sz="1800" dirty="0">
                <a:solidFill>
                  <a:srgbClr val="7E7E7E"/>
                </a:solidFill>
                <a:latin typeface="Calibri"/>
                <a:cs typeface="Calibri"/>
              </a:rPr>
              <a:t>drive</a:t>
            </a:r>
            <a:r>
              <a:rPr sz="1800" spc="-35" dirty="0">
                <a:solidFill>
                  <a:srgbClr val="7E7E7E"/>
                </a:solidFill>
                <a:latin typeface="Calibri"/>
                <a:cs typeface="Calibri"/>
              </a:rPr>
              <a:t> </a:t>
            </a:r>
            <a:r>
              <a:rPr sz="1800" dirty="0">
                <a:solidFill>
                  <a:srgbClr val="7E7E7E"/>
                </a:solidFill>
                <a:latin typeface="Calibri"/>
                <a:cs typeface="Calibri"/>
              </a:rPr>
              <a:t>to</a:t>
            </a:r>
            <a:r>
              <a:rPr sz="1800" spc="-10" dirty="0">
                <a:solidFill>
                  <a:srgbClr val="7E7E7E"/>
                </a:solidFill>
                <a:latin typeface="Calibri"/>
                <a:cs typeface="Calibri"/>
              </a:rPr>
              <a:t> </a:t>
            </a:r>
            <a:r>
              <a:rPr sz="1800" i="1" dirty="0">
                <a:solidFill>
                  <a:srgbClr val="006FC0"/>
                </a:solidFill>
                <a:latin typeface="Calibri"/>
                <a:cs typeface="Calibri"/>
              </a:rPr>
              <a:t>Shape</a:t>
            </a:r>
            <a:r>
              <a:rPr sz="1800" i="1" spc="-35" dirty="0">
                <a:solidFill>
                  <a:srgbClr val="006FC0"/>
                </a:solidFill>
                <a:latin typeface="Calibri"/>
                <a:cs typeface="Calibri"/>
              </a:rPr>
              <a:t> </a:t>
            </a:r>
            <a:r>
              <a:rPr sz="1800" i="1" spc="-10" dirty="0">
                <a:solidFill>
                  <a:srgbClr val="006FC0"/>
                </a:solidFill>
                <a:latin typeface="Calibri"/>
                <a:cs typeface="Calibri"/>
              </a:rPr>
              <a:t>Inspirational </a:t>
            </a:r>
            <a:r>
              <a:rPr sz="1800" i="1" dirty="0">
                <a:solidFill>
                  <a:srgbClr val="006FC0"/>
                </a:solidFill>
                <a:latin typeface="Calibri"/>
                <a:cs typeface="Calibri"/>
              </a:rPr>
              <a:t>Learning</a:t>
            </a:r>
            <a:r>
              <a:rPr sz="1800" i="1" spc="-10" dirty="0">
                <a:solidFill>
                  <a:srgbClr val="006FC0"/>
                </a:solidFill>
                <a:latin typeface="Calibri"/>
                <a:cs typeface="Calibri"/>
              </a:rPr>
              <a:t> </a:t>
            </a:r>
            <a:r>
              <a:rPr sz="1800" dirty="0">
                <a:solidFill>
                  <a:srgbClr val="7E7E7E"/>
                </a:solidFill>
                <a:latin typeface="Calibri"/>
                <a:cs typeface="Calibri"/>
              </a:rPr>
              <a:t>for</a:t>
            </a:r>
            <a:r>
              <a:rPr sz="1800" spc="-35" dirty="0">
                <a:solidFill>
                  <a:srgbClr val="7E7E7E"/>
                </a:solidFill>
                <a:latin typeface="Calibri"/>
                <a:cs typeface="Calibri"/>
              </a:rPr>
              <a:t> </a:t>
            </a:r>
            <a:r>
              <a:rPr sz="1800" dirty="0">
                <a:solidFill>
                  <a:srgbClr val="7E7E7E"/>
                </a:solidFill>
                <a:latin typeface="Calibri"/>
                <a:cs typeface="Calibri"/>
              </a:rPr>
              <a:t>our</a:t>
            </a:r>
            <a:r>
              <a:rPr sz="1800" spc="-30" dirty="0">
                <a:solidFill>
                  <a:srgbClr val="7E7E7E"/>
                </a:solidFill>
                <a:latin typeface="Calibri"/>
                <a:cs typeface="Calibri"/>
              </a:rPr>
              <a:t> </a:t>
            </a:r>
            <a:r>
              <a:rPr sz="1800" dirty="0">
                <a:solidFill>
                  <a:srgbClr val="7E7E7E"/>
                </a:solidFill>
                <a:latin typeface="Calibri"/>
                <a:cs typeface="Calibri"/>
              </a:rPr>
              <a:t>children,</a:t>
            </a:r>
            <a:r>
              <a:rPr sz="1800" spc="-15" dirty="0">
                <a:solidFill>
                  <a:srgbClr val="7E7E7E"/>
                </a:solidFill>
                <a:latin typeface="Calibri"/>
                <a:cs typeface="Calibri"/>
              </a:rPr>
              <a:t> </a:t>
            </a:r>
            <a:r>
              <a:rPr sz="1800" dirty="0">
                <a:solidFill>
                  <a:srgbClr val="7E7E7E"/>
                </a:solidFill>
                <a:latin typeface="Calibri"/>
                <a:cs typeface="Calibri"/>
              </a:rPr>
              <a:t>right</a:t>
            </a:r>
            <a:r>
              <a:rPr sz="1800" spc="-30" dirty="0">
                <a:solidFill>
                  <a:srgbClr val="7E7E7E"/>
                </a:solidFill>
                <a:latin typeface="Calibri"/>
                <a:cs typeface="Calibri"/>
              </a:rPr>
              <a:t> </a:t>
            </a:r>
            <a:r>
              <a:rPr sz="1800" dirty="0">
                <a:solidFill>
                  <a:srgbClr val="7E7E7E"/>
                </a:solidFill>
                <a:latin typeface="Calibri"/>
                <a:cs typeface="Calibri"/>
              </a:rPr>
              <a:t>from</a:t>
            </a:r>
            <a:r>
              <a:rPr sz="1800" spc="-35" dirty="0">
                <a:solidFill>
                  <a:srgbClr val="7E7E7E"/>
                </a:solidFill>
                <a:latin typeface="Calibri"/>
                <a:cs typeface="Calibri"/>
              </a:rPr>
              <a:t> </a:t>
            </a:r>
            <a:r>
              <a:rPr sz="1800" dirty="0">
                <a:solidFill>
                  <a:srgbClr val="7E7E7E"/>
                </a:solidFill>
                <a:latin typeface="Calibri"/>
                <a:cs typeface="Calibri"/>
              </a:rPr>
              <a:t>the</a:t>
            </a:r>
            <a:r>
              <a:rPr sz="1800" spc="-30" dirty="0">
                <a:solidFill>
                  <a:srgbClr val="7E7E7E"/>
                </a:solidFill>
                <a:latin typeface="Calibri"/>
                <a:cs typeface="Calibri"/>
              </a:rPr>
              <a:t> </a:t>
            </a:r>
            <a:r>
              <a:rPr sz="1800" dirty="0">
                <a:solidFill>
                  <a:srgbClr val="7E7E7E"/>
                </a:solidFill>
                <a:latin typeface="Calibri"/>
                <a:cs typeface="Calibri"/>
              </a:rPr>
              <a:t>start.</a:t>
            </a:r>
            <a:r>
              <a:rPr sz="1800" spc="-35" dirty="0">
                <a:solidFill>
                  <a:srgbClr val="7E7E7E"/>
                </a:solidFill>
                <a:latin typeface="Calibri"/>
                <a:cs typeface="Calibri"/>
              </a:rPr>
              <a:t> </a:t>
            </a:r>
            <a:r>
              <a:rPr sz="1800" dirty="0">
                <a:solidFill>
                  <a:srgbClr val="7E7E7E"/>
                </a:solidFill>
                <a:latin typeface="Calibri"/>
                <a:cs typeface="Calibri"/>
              </a:rPr>
              <a:t>The</a:t>
            </a:r>
            <a:r>
              <a:rPr sz="1800" spc="-30" dirty="0">
                <a:solidFill>
                  <a:srgbClr val="7E7E7E"/>
                </a:solidFill>
                <a:latin typeface="Calibri"/>
                <a:cs typeface="Calibri"/>
              </a:rPr>
              <a:t> </a:t>
            </a:r>
            <a:r>
              <a:rPr sz="1800" spc="-10" dirty="0">
                <a:solidFill>
                  <a:srgbClr val="7E7E7E"/>
                </a:solidFill>
                <a:latin typeface="Calibri"/>
                <a:cs typeface="Calibri"/>
              </a:rPr>
              <a:t>enriched </a:t>
            </a:r>
            <a:r>
              <a:rPr sz="1800" dirty="0">
                <a:solidFill>
                  <a:srgbClr val="7E7E7E"/>
                </a:solidFill>
                <a:latin typeface="Calibri"/>
                <a:cs typeface="Calibri"/>
              </a:rPr>
              <a:t>curriculum</a:t>
            </a:r>
            <a:r>
              <a:rPr sz="1800" spc="-30" dirty="0">
                <a:solidFill>
                  <a:srgbClr val="7E7E7E"/>
                </a:solidFill>
                <a:latin typeface="Calibri"/>
                <a:cs typeface="Calibri"/>
              </a:rPr>
              <a:t> </a:t>
            </a:r>
            <a:r>
              <a:rPr sz="1800" dirty="0">
                <a:solidFill>
                  <a:srgbClr val="7E7E7E"/>
                </a:solidFill>
                <a:latin typeface="Calibri"/>
                <a:cs typeface="Calibri"/>
              </a:rPr>
              <a:t>we</a:t>
            </a:r>
            <a:r>
              <a:rPr sz="1800" spc="-45" dirty="0">
                <a:solidFill>
                  <a:srgbClr val="7E7E7E"/>
                </a:solidFill>
                <a:latin typeface="Calibri"/>
                <a:cs typeface="Calibri"/>
              </a:rPr>
              <a:t> </a:t>
            </a:r>
            <a:r>
              <a:rPr sz="1800" dirty="0">
                <a:solidFill>
                  <a:srgbClr val="7E7E7E"/>
                </a:solidFill>
                <a:latin typeface="Calibri"/>
                <a:cs typeface="Calibri"/>
              </a:rPr>
              <a:t>offer</a:t>
            </a:r>
            <a:r>
              <a:rPr sz="1800" spc="-50" dirty="0">
                <a:solidFill>
                  <a:srgbClr val="7E7E7E"/>
                </a:solidFill>
                <a:latin typeface="Calibri"/>
                <a:cs typeface="Calibri"/>
              </a:rPr>
              <a:t> </a:t>
            </a:r>
            <a:r>
              <a:rPr sz="1800" dirty="0">
                <a:solidFill>
                  <a:srgbClr val="7E7E7E"/>
                </a:solidFill>
                <a:latin typeface="Calibri"/>
                <a:cs typeface="Calibri"/>
              </a:rPr>
              <a:t>provides</a:t>
            </a:r>
            <a:r>
              <a:rPr sz="1800" spc="-45" dirty="0">
                <a:solidFill>
                  <a:srgbClr val="7E7E7E"/>
                </a:solidFill>
                <a:latin typeface="Calibri"/>
                <a:cs typeface="Calibri"/>
              </a:rPr>
              <a:t> </a:t>
            </a:r>
            <a:r>
              <a:rPr sz="1800" dirty="0">
                <a:solidFill>
                  <a:srgbClr val="7E7E7E"/>
                </a:solidFill>
                <a:latin typeface="Calibri"/>
                <a:cs typeface="Calibri"/>
              </a:rPr>
              <a:t>exciting</a:t>
            </a:r>
            <a:r>
              <a:rPr sz="1800" spc="-35" dirty="0">
                <a:solidFill>
                  <a:srgbClr val="7E7E7E"/>
                </a:solidFill>
                <a:latin typeface="Calibri"/>
                <a:cs typeface="Calibri"/>
              </a:rPr>
              <a:t> </a:t>
            </a:r>
            <a:r>
              <a:rPr sz="1800" dirty="0">
                <a:solidFill>
                  <a:srgbClr val="7E7E7E"/>
                </a:solidFill>
                <a:latin typeface="Calibri"/>
                <a:cs typeface="Calibri"/>
              </a:rPr>
              <a:t>learning</a:t>
            </a:r>
            <a:r>
              <a:rPr sz="1800" spc="-35" dirty="0">
                <a:solidFill>
                  <a:srgbClr val="7E7E7E"/>
                </a:solidFill>
                <a:latin typeface="Calibri"/>
                <a:cs typeface="Calibri"/>
              </a:rPr>
              <a:t> </a:t>
            </a:r>
            <a:r>
              <a:rPr sz="1800" dirty="0">
                <a:solidFill>
                  <a:srgbClr val="7E7E7E"/>
                </a:solidFill>
                <a:latin typeface="Calibri"/>
                <a:cs typeface="Calibri"/>
              </a:rPr>
              <a:t>opportunities,</a:t>
            </a:r>
            <a:r>
              <a:rPr sz="1800" spc="-30" dirty="0">
                <a:solidFill>
                  <a:srgbClr val="7E7E7E"/>
                </a:solidFill>
                <a:latin typeface="Calibri"/>
                <a:cs typeface="Calibri"/>
              </a:rPr>
              <a:t> </a:t>
            </a:r>
            <a:r>
              <a:rPr sz="1800" spc="-10" dirty="0">
                <a:solidFill>
                  <a:srgbClr val="7E7E7E"/>
                </a:solidFill>
                <a:latin typeface="Calibri"/>
                <a:cs typeface="Calibri"/>
              </a:rPr>
              <a:t>which </a:t>
            </a:r>
            <a:r>
              <a:rPr sz="1800" dirty="0">
                <a:solidFill>
                  <a:srgbClr val="7E7E7E"/>
                </a:solidFill>
                <a:latin typeface="Calibri"/>
                <a:cs typeface="Calibri"/>
              </a:rPr>
              <a:t>extend</a:t>
            </a:r>
            <a:r>
              <a:rPr sz="1800" spc="-35" dirty="0">
                <a:solidFill>
                  <a:srgbClr val="7E7E7E"/>
                </a:solidFill>
                <a:latin typeface="Calibri"/>
                <a:cs typeface="Calibri"/>
              </a:rPr>
              <a:t> </a:t>
            </a:r>
            <a:r>
              <a:rPr sz="1800" dirty="0">
                <a:solidFill>
                  <a:srgbClr val="7E7E7E"/>
                </a:solidFill>
                <a:latin typeface="Calibri"/>
                <a:cs typeface="Calibri"/>
              </a:rPr>
              <a:t>beyond</a:t>
            </a:r>
            <a:r>
              <a:rPr sz="1800" spc="-25" dirty="0">
                <a:solidFill>
                  <a:srgbClr val="7E7E7E"/>
                </a:solidFill>
                <a:latin typeface="Calibri"/>
                <a:cs typeface="Calibri"/>
              </a:rPr>
              <a:t> </a:t>
            </a:r>
            <a:r>
              <a:rPr sz="1800" dirty="0">
                <a:solidFill>
                  <a:srgbClr val="7E7E7E"/>
                </a:solidFill>
                <a:latin typeface="Calibri"/>
                <a:cs typeface="Calibri"/>
              </a:rPr>
              <a:t>the</a:t>
            </a:r>
            <a:r>
              <a:rPr sz="1800" spc="-30" dirty="0">
                <a:solidFill>
                  <a:srgbClr val="7E7E7E"/>
                </a:solidFill>
                <a:latin typeface="Calibri"/>
                <a:cs typeface="Calibri"/>
              </a:rPr>
              <a:t> </a:t>
            </a:r>
            <a:r>
              <a:rPr sz="1800" dirty="0">
                <a:solidFill>
                  <a:srgbClr val="7E7E7E"/>
                </a:solidFill>
                <a:latin typeface="Calibri"/>
                <a:cs typeface="Calibri"/>
              </a:rPr>
              <a:t>classroom</a:t>
            </a:r>
            <a:r>
              <a:rPr sz="1800" spc="-35" dirty="0">
                <a:solidFill>
                  <a:srgbClr val="7E7E7E"/>
                </a:solidFill>
                <a:latin typeface="Calibri"/>
                <a:cs typeface="Calibri"/>
              </a:rPr>
              <a:t> </a:t>
            </a:r>
            <a:r>
              <a:rPr sz="1800" dirty="0">
                <a:solidFill>
                  <a:srgbClr val="7E7E7E"/>
                </a:solidFill>
                <a:latin typeface="Calibri"/>
                <a:cs typeface="Calibri"/>
              </a:rPr>
              <a:t>to</a:t>
            </a:r>
            <a:r>
              <a:rPr sz="1800" spc="-40" dirty="0">
                <a:solidFill>
                  <a:srgbClr val="7E7E7E"/>
                </a:solidFill>
                <a:latin typeface="Calibri"/>
                <a:cs typeface="Calibri"/>
              </a:rPr>
              <a:t> </a:t>
            </a:r>
            <a:r>
              <a:rPr sz="1800" dirty="0">
                <a:solidFill>
                  <a:srgbClr val="7E7E7E"/>
                </a:solidFill>
                <a:latin typeface="Calibri"/>
                <a:cs typeface="Calibri"/>
              </a:rPr>
              <a:t>engage</a:t>
            </a:r>
            <a:r>
              <a:rPr sz="1800" spc="-30" dirty="0">
                <a:solidFill>
                  <a:srgbClr val="7E7E7E"/>
                </a:solidFill>
                <a:latin typeface="Calibri"/>
                <a:cs typeface="Calibri"/>
              </a:rPr>
              <a:t> </a:t>
            </a:r>
            <a:r>
              <a:rPr sz="1800" dirty="0">
                <a:solidFill>
                  <a:srgbClr val="7E7E7E"/>
                </a:solidFill>
                <a:latin typeface="Calibri"/>
                <a:cs typeface="Calibri"/>
              </a:rPr>
              <a:t>and</a:t>
            </a:r>
            <a:r>
              <a:rPr sz="1800" spc="-25" dirty="0">
                <a:solidFill>
                  <a:srgbClr val="7E7E7E"/>
                </a:solidFill>
                <a:latin typeface="Calibri"/>
                <a:cs typeface="Calibri"/>
              </a:rPr>
              <a:t> </a:t>
            </a:r>
            <a:r>
              <a:rPr sz="1800" dirty="0">
                <a:solidFill>
                  <a:srgbClr val="7E7E7E"/>
                </a:solidFill>
                <a:latin typeface="Calibri"/>
                <a:cs typeface="Calibri"/>
              </a:rPr>
              <a:t>inspire</a:t>
            </a:r>
            <a:r>
              <a:rPr sz="1800" spc="-15" dirty="0">
                <a:solidFill>
                  <a:srgbClr val="7E7E7E"/>
                </a:solidFill>
                <a:latin typeface="Calibri"/>
                <a:cs typeface="Calibri"/>
              </a:rPr>
              <a:t> </a:t>
            </a:r>
            <a:r>
              <a:rPr sz="1800" spc="-10" dirty="0">
                <a:solidFill>
                  <a:srgbClr val="7E7E7E"/>
                </a:solidFill>
                <a:latin typeface="Calibri"/>
                <a:cs typeface="Calibri"/>
              </a:rPr>
              <a:t>inquisitive minds.</a:t>
            </a:r>
            <a:endParaRPr sz="1800" dirty="0">
              <a:latin typeface="Calibri"/>
              <a:cs typeface="Calibri"/>
            </a:endParaRPr>
          </a:p>
          <a:p>
            <a:pPr>
              <a:lnSpc>
                <a:spcPct val="100000"/>
              </a:lnSpc>
              <a:spcBef>
                <a:spcPts val="35"/>
              </a:spcBef>
            </a:pPr>
            <a:endParaRPr sz="2450" dirty="0">
              <a:latin typeface="Calibri"/>
              <a:cs typeface="Calibri"/>
            </a:endParaRPr>
          </a:p>
          <a:p>
            <a:pPr marL="12700" marR="158115">
              <a:lnSpc>
                <a:spcPct val="100000"/>
              </a:lnSpc>
            </a:pPr>
            <a:r>
              <a:rPr sz="1800" dirty="0">
                <a:solidFill>
                  <a:srgbClr val="7E7E7E"/>
                </a:solidFill>
                <a:latin typeface="Calibri"/>
                <a:cs typeface="Calibri"/>
              </a:rPr>
              <a:t>It’s</a:t>
            </a:r>
            <a:r>
              <a:rPr sz="1800" spc="-25" dirty="0">
                <a:solidFill>
                  <a:srgbClr val="7E7E7E"/>
                </a:solidFill>
                <a:latin typeface="Calibri"/>
                <a:cs typeface="Calibri"/>
              </a:rPr>
              <a:t> </a:t>
            </a:r>
            <a:r>
              <a:rPr sz="1800" dirty="0">
                <a:solidFill>
                  <a:srgbClr val="7E7E7E"/>
                </a:solidFill>
                <a:latin typeface="Calibri"/>
                <a:cs typeface="Calibri"/>
              </a:rPr>
              <a:t>our</a:t>
            </a:r>
            <a:r>
              <a:rPr sz="1800" spc="-10" dirty="0">
                <a:solidFill>
                  <a:srgbClr val="7E7E7E"/>
                </a:solidFill>
                <a:latin typeface="Calibri"/>
                <a:cs typeface="Calibri"/>
              </a:rPr>
              <a:t> </a:t>
            </a:r>
            <a:r>
              <a:rPr sz="1800" dirty="0">
                <a:solidFill>
                  <a:srgbClr val="7E7E7E"/>
                </a:solidFill>
                <a:latin typeface="Calibri"/>
                <a:cs typeface="Calibri"/>
              </a:rPr>
              <a:t>aim</a:t>
            </a:r>
            <a:r>
              <a:rPr sz="1800" spc="-15" dirty="0">
                <a:solidFill>
                  <a:srgbClr val="7E7E7E"/>
                </a:solidFill>
                <a:latin typeface="Calibri"/>
                <a:cs typeface="Calibri"/>
              </a:rPr>
              <a:t> </a:t>
            </a:r>
            <a:r>
              <a:rPr sz="1800" dirty="0">
                <a:solidFill>
                  <a:srgbClr val="7E7E7E"/>
                </a:solidFill>
                <a:latin typeface="Calibri"/>
                <a:cs typeface="Calibri"/>
              </a:rPr>
              <a:t>to</a:t>
            </a:r>
            <a:r>
              <a:rPr sz="1800" spc="-20" dirty="0">
                <a:solidFill>
                  <a:srgbClr val="7E7E7E"/>
                </a:solidFill>
                <a:latin typeface="Calibri"/>
                <a:cs typeface="Calibri"/>
              </a:rPr>
              <a:t> </a:t>
            </a:r>
            <a:r>
              <a:rPr sz="1800" dirty="0">
                <a:solidFill>
                  <a:srgbClr val="7E7E7E"/>
                </a:solidFill>
                <a:latin typeface="Calibri"/>
                <a:cs typeface="Calibri"/>
              </a:rPr>
              <a:t>meet</a:t>
            </a:r>
            <a:r>
              <a:rPr sz="1800" spc="-10" dirty="0">
                <a:solidFill>
                  <a:srgbClr val="7E7E7E"/>
                </a:solidFill>
                <a:latin typeface="Calibri"/>
                <a:cs typeface="Calibri"/>
              </a:rPr>
              <a:t> </a:t>
            </a:r>
            <a:r>
              <a:rPr sz="1800" dirty="0">
                <a:solidFill>
                  <a:srgbClr val="7E7E7E"/>
                </a:solidFill>
                <a:latin typeface="Calibri"/>
                <a:cs typeface="Calibri"/>
              </a:rPr>
              <a:t>the</a:t>
            </a:r>
            <a:r>
              <a:rPr sz="1800" spc="-5" dirty="0">
                <a:solidFill>
                  <a:srgbClr val="7E7E7E"/>
                </a:solidFill>
                <a:latin typeface="Calibri"/>
                <a:cs typeface="Calibri"/>
              </a:rPr>
              <a:t> </a:t>
            </a:r>
            <a:r>
              <a:rPr sz="1800" dirty="0">
                <a:solidFill>
                  <a:srgbClr val="7E7E7E"/>
                </a:solidFill>
                <a:latin typeface="Calibri"/>
                <a:cs typeface="Calibri"/>
              </a:rPr>
              <a:t>needs</a:t>
            </a:r>
            <a:r>
              <a:rPr sz="1800" spc="-10" dirty="0">
                <a:solidFill>
                  <a:srgbClr val="7E7E7E"/>
                </a:solidFill>
                <a:latin typeface="Calibri"/>
                <a:cs typeface="Calibri"/>
              </a:rPr>
              <a:t> </a:t>
            </a:r>
            <a:r>
              <a:rPr sz="1800" dirty="0">
                <a:solidFill>
                  <a:srgbClr val="7E7E7E"/>
                </a:solidFill>
                <a:latin typeface="Calibri"/>
                <a:cs typeface="Calibri"/>
              </a:rPr>
              <a:t>of</a:t>
            </a:r>
            <a:r>
              <a:rPr sz="1800" spc="-20" dirty="0">
                <a:solidFill>
                  <a:srgbClr val="7E7E7E"/>
                </a:solidFill>
                <a:latin typeface="Calibri"/>
                <a:cs typeface="Calibri"/>
              </a:rPr>
              <a:t> </a:t>
            </a:r>
            <a:r>
              <a:rPr sz="1800" dirty="0">
                <a:solidFill>
                  <a:srgbClr val="7E7E7E"/>
                </a:solidFill>
                <a:latin typeface="Calibri"/>
                <a:cs typeface="Calibri"/>
              </a:rPr>
              <a:t>each child</a:t>
            </a:r>
            <a:r>
              <a:rPr sz="1800" spc="10" dirty="0">
                <a:solidFill>
                  <a:srgbClr val="7E7E7E"/>
                </a:solidFill>
                <a:latin typeface="Calibri"/>
                <a:cs typeface="Calibri"/>
              </a:rPr>
              <a:t> </a:t>
            </a:r>
            <a:r>
              <a:rPr sz="1800" dirty="0">
                <a:solidFill>
                  <a:srgbClr val="7E7E7E"/>
                </a:solidFill>
                <a:latin typeface="Calibri"/>
                <a:cs typeface="Calibri"/>
              </a:rPr>
              <a:t>individually</a:t>
            </a:r>
            <a:r>
              <a:rPr sz="1800" spc="20" dirty="0">
                <a:solidFill>
                  <a:srgbClr val="7E7E7E"/>
                </a:solidFill>
                <a:latin typeface="Calibri"/>
                <a:cs typeface="Calibri"/>
              </a:rPr>
              <a:t> </a:t>
            </a:r>
            <a:r>
              <a:rPr sz="1800" dirty="0">
                <a:solidFill>
                  <a:srgbClr val="7E7E7E"/>
                </a:solidFill>
                <a:latin typeface="Calibri"/>
                <a:cs typeface="Calibri"/>
              </a:rPr>
              <a:t>and</a:t>
            </a:r>
            <a:r>
              <a:rPr sz="1800" spc="-5" dirty="0">
                <a:solidFill>
                  <a:srgbClr val="7E7E7E"/>
                </a:solidFill>
                <a:latin typeface="Calibri"/>
                <a:cs typeface="Calibri"/>
              </a:rPr>
              <a:t> </a:t>
            </a:r>
            <a:r>
              <a:rPr sz="1800" spc="-25" dirty="0">
                <a:solidFill>
                  <a:srgbClr val="7E7E7E"/>
                </a:solidFill>
                <a:latin typeface="Calibri"/>
                <a:cs typeface="Calibri"/>
              </a:rPr>
              <a:t>we </a:t>
            </a:r>
            <a:r>
              <a:rPr sz="1800" dirty="0">
                <a:solidFill>
                  <a:srgbClr val="7E7E7E"/>
                </a:solidFill>
                <a:latin typeface="Calibri"/>
                <a:cs typeface="Calibri"/>
              </a:rPr>
              <a:t>provide</a:t>
            </a:r>
            <a:r>
              <a:rPr sz="1800" spc="-25" dirty="0">
                <a:solidFill>
                  <a:srgbClr val="7E7E7E"/>
                </a:solidFill>
                <a:latin typeface="Calibri"/>
                <a:cs typeface="Calibri"/>
              </a:rPr>
              <a:t> </a:t>
            </a:r>
            <a:r>
              <a:rPr sz="1800" dirty="0">
                <a:solidFill>
                  <a:srgbClr val="7E7E7E"/>
                </a:solidFill>
                <a:latin typeface="Calibri"/>
                <a:cs typeface="Calibri"/>
              </a:rPr>
              <a:t>the</a:t>
            </a:r>
            <a:r>
              <a:rPr sz="1800" spc="-25" dirty="0">
                <a:solidFill>
                  <a:srgbClr val="7E7E7E"/>
                </a:solidFill>
                <a:latin typeface="Calibri"/>
                <a:cs typeface="Calibri"/>
              </a:rPr>
              <a:t> </a:t>
            </a:r>
            <a:r>
              <a:rPr sz="1800" dirty="0">
                <a:solidFill>
                  <a:srgbClr val="7E7E7E"/>
                </a:solidFill>
                <a:latin typeface="Calibri"/>
                <a:cs typeface="Calibri"/>
              </a:rPr>
              <a:t>resources</a:t>
            </a:r>
            <a:r>
              <a:rPr sz="1800" spc="-20" dirty="0">
                <a:solidFill>
                  <a:srgbClr val="7E7E7E"/>
                </a:solidFill>
                <a:latin typeface="Calibri"/>
                <a:cs typeface="Calibri"/>
              </a:rPr>
              <a:t> </a:t>
            </a:r>
            <a:r>
              <a:rPr sz="1800" dirty="0">
                <a:solidFill>
                  <a:srgbClr val="7E7E7E"/>
                </a:solidFill>
                <a:latin typeface="Calibri"/>
                <a:cs typeface="Calibri"/>
              </a:rPr>
              <a:t>and</a:t>
            </a:r>
            <a:r>
              <a:rPr sz="1800" spc="-20" dirty="0">
                <a:solidFill>
                  <a:srgbClr val="7E7E7E"/>
                </a:solidFill>
                <a:latin typeface="Calibri"/>
                <a:cs typeface="Calibri"/>
              </a:rPr>
              <a:t> </a:t>
            </a:r>
            <a:r>
              <a:rPr sz="1800" dirty="0">
                <a:solidFill>
                  <a:srgbClr val="7E7E7E"/>
                </a:solidFill>
                <a:latin typeface="Calibri"/>
                <a:cs typeface="Calibri"/>
              </a:rPr>
              <a:t>the</a:t>
            </a:r>
            <a:r>
              <a:rPr sz="1800" spc="-15" dirty="0">
                <a:solidFill>
                  <a:srgbClr val="7E7E7E"/>
                </a:solidFill>
                <a:latin typeface="Calibri"/>
                <a:cs typeface="Calibri"/>
              </a:rPr>
              <a:t> </a:t>
            </a:r>
            <a:r>
              <a:rPr sz="1800" dirty="0">
                <a:solidFill>
                  <a:srgbClr val="7E7E7E"/>
                </a:solidFill>
                <a:latin typeface="Calibri"/>
                <a:cs typeface="Calibri"/>
              </a:rPr>
              <a:t>staff</a:t>
            </a:r>
            <a:r>
              <a:rPr sz="1800" spc="-35" dirty="0">
                <a:solidFill>
                  <a:srgbClr val="7E7E7E"/>
                </a:solidFill>
                <a:latin typeface="Calibri"/>
                <a:cs typeface="Calibri"/>
              </a:rPr>
              <a:t> </a:t>
            </a:r>
            <a:r>
              <a:rPr sz="1800" dirty="0">
                <a:solidFill>
                  <a:srgbClr val="7E7E7E"/>
                </a:solidFill>
                <a:latin typeface="Calibri"/>
                <a:cs typeface="Calibri"/>
              </a:rPr>
              <a:t>to</a:t>
            </a:r>
            <a:r>
              <a:rPr sz="1800" spc="-35" dirty="0">
                <a:solidFill>
                  <a:srgbClr val="7E7E7E"/>
                </a:solidFill>
                <a:latin typeface="Calibri"/>
                <a:cs typeface="Calibri"/>
              </a:rPr>
              <a:t> </a:t>
            </a:r>
            <a:r>
              <a:rPr sz="1800" dirty="0">
                <a:solidFill>
                  <a:srgbClr val="7E7E7E"/>
                </a:solidFill>
                <a:latin typeface="Calibri"/>
                <a:cs typeface="Calibri"/>
              </a:rPr>
              <a:t>achieve</a:t>
            </a:r>
            <a:r>
              <a:rPr sz="1800" spc="-10" dirty="0">
                <a:solidFill>
                  <a:srgbClr val="7E7E7E"/>
                </a:solidFill>
                <a:latin typeface="Calibri"/>
                <a:cs typeface="Calibri"/>
              </a:rPr>
              <a:t> </a:t>
            </a:r>
            <a:r>
              <a:rPr sz="1800" dirty="0">
                <a:solidFill>
                  <a:srgbClr val="7E7E7E"/>
                </a:solidFill>
                <a:latin typeface="Calibri"/>
                <a:cs typeface="Calibri"/>
              </a:rPr>
              <a:t>this.</a:t>
            </a:r>
            <a:r>
              <a:rPr sz="1800" spc="-20" dirty="0">
                <a:solidFill>
                  <a:srgbClr val="7E7E7E"/>
                </a:solidFill>
                <a:latin typeface="Calibri"/>
                <a:cs typeface="Calibri"/>
              </a:rPr>
              <a:t> </a:t>
            </a:r>
            <a:r>
              <a:rPr sz="1800" dirty="0">
                <a:solidFill>
                  <a:srgbClr val="7E7E7E"/>
                </a:solidFill>
                <a:latin typeface="Calibri"/>
                <a:cs typeface="Calibri"/>
              </a:rPr>
              <a:t>Our</a:t>
            </a:r>
            <a:r>
              <a:rPr sz="1800" spc="-30" dirty="0">
                <a:solidFill>
                  <a:srgbClr val="7E7E7E"/>
                </a:solidFill>
                <a:latin typeface="Calibri"/>
                <a:cs typeface="Calibri"/>
              </a:rPr>
              <a:t> </a:t>
            </a:r>
            <a:r>
              <a:rPr sz="1800" spc="-10" dirty="0">
                <a:solidFill>
                  <a:srgbClr val="7E7E7E"/>
                </a:solidFill>
                <a:latin typeface="Calibri"/>
                <a:cs typeface="Calibri"/>
              </a:rPr>
              <a:t>dedicated </a:t>
            </a:r>
            <a:r>
              <a:rPr sz="1800" dirty="0">
                <a:solidFill>
                  <a:srgbClr val="7E7E7E"/>
                </a:solidFill>
                <a:latin typeface="Calibri"/>
                <a:cs typeface="Calibri"/>
              </a:rPr>
              <a:t>team</a:t>
            </a:r>
            <a:r>
              <a:rPr sz="1800" spc="-50" dirty="0">
                <a:solidFill>
                  <a:srgbClr val="7E7E7E"/>
                </a:solidFill>
                <a:latin typeface="Calibri"/>
                <a:cs typeface="Calibri"/>
              </a:rPr>
              <a:t> </a:t>
            </a:r>
            <a:r>
              <a:rPr sz="1800" dirty="0">
                <a:solidFill>
                  <a:srgbClr val="7E7E7E"/>
                </a:solidFill>
                <a:latin typeface="Calibri"/>
                <a:cs typeface="Calibri"/>
              </a:rPr>
              <a:t>is</a:t>
            </a:r>
            <a:r>
              <a:rPr sz="1800" spc="-40" dirty="0">
                <a:solidFill>
                  <a:srgbClr val="7E7E7E"/>
                </a:solidFill>
                <a:latin typeface="Calibri"/>
                <a:cs typeface="Calibri"/>
              </a:rPr>
              <a:t> </a:t>
            </a:r>
            <a:r>
              <a:rPr sz="1800" dirty="0">
                <a:solidFill>
                  <a:srgbClr val="7E7E7E"/>
                </a:solidFill>
                <a:latin typeface="Calibri"/>
                <a:cs typeface="Calibri"/>
              </a:rPr>
              <a:t>committed</a:t>
            </a:r>
            <a:r>
              <a:rPr sz="1800" spc="-15" dirty="0">
                <a:solidFill>
                  <a:srgbClr val="7E7E7E"/>
                </a:solidFill>
                <a:latin typeface="Calibri"/>
                <a:cs typeface="Calibri"/>
              </a:rPr>
              <a:t> </a:t>
            </a:r>
            <a:r>
              <a:rPr sz="1800" dirty="0">
                <a:solidFill>
                  <a:srgbClr val="7E7E7E"/>
                </a:solidFill>
                <a:latin typeface="Calibri"/>
                <a:cs typeface="Calibri"/>
              </a:rPr>
              <a:t>to</a:t>
            </a:r>
            <a:r>
              <a:rPr sz="1800" spc="-45" dirty="0">
                <a:solidFill>
                  <a:srgbClr val="7E7E7E"/>
                </a:solidFill>
                <a:latin typeface="Calibri"/>
                <a:cs typeface="Calibri"/>
              </a:rPr>
              <a:t> </a:t>
            </a:r>
            <a:r>
              <a:rPr sz="1800" dirty="0">
                <a:solidFill>
                  <a:srgbClr val="7E7E7E"/>
                </a:solidFill>
                <a:latin typeface="Calibri"/>
                <a:cs typeface="Calibri"/>
              </a:rPr>
              <a:t>providing</a:t>
            </a:r>
            <a:r>
              <a:rPr sz="1800" spc="-25" dirty="0">
                <a:solidFill>
                  <a:srgbClr val="7E7E7E"/>
                </a:solidFill>
                <a:latin typeface="Calibri"/>
                <a:cs typeface="Calibri"/>
              </a:rPr>
              <a:t> </a:t>
            </a:r>
            <a:r>
              <a:rPr sz="1800" dirty="0">
                <a:solidFill>
                  <a:srgbClr val="7E7E7E"/>
                </a:solidFill>
                <a:latin typeface="Calibri"/>
                <a:cs typeface="Calibri"/>
              </a:rPr>
              <a:t>a</a:t>
            </a:r>
            <a:r>
              <a:rPr sz="1800" spc="-45" dirty="0">
                <a:solidFill>
                  <a:srgbClr val="7E7E7E"/>
                </a:solidFill>
                <a:latin typeface="Calibri"/>
                <a:cs typeface="Calibri"/>
              </a:rPr>
              <a:t> </a:t>
            </a:r>
            <a:r>
              <a:rPr sz="1800" dirty="0">
                <a:solidFill>
                  <a:srgbClr val="7E7E7E"/>
                </a:solidFill>
                <a:latin typeface="Calibri"/>
                <a:cs typeface="Calibri"/>
              </a:rPr>
              <a:t>wonderfully</a:t>
            </a:r>
            <a:r>
              <a:rPr sz="1800" spc="-20" dirty="0">
                <a:solidFill>
                  <a:srgbClr val="7E7E7E"/>
                </a:solidFill>
                <a:latin typeface="Calibri"/>
                <a:cs typeface="Calibri"/>
              </a:rPr>
              <a:t> </a:t>
            </a:r>
            <a:r>
              <a:rPr sz="1800" dirty="0">
                <a:solidFill>
                  <a:srgbClr val="7E7E7E"/>
                </a:solidFill>
                <a:latin typeface="Calibri"/>
                <a:cs typeface="Calibri"/>
              </a:rPr>
              <a:t>creative</a:t>
            </a:r>
            <a:r>
              <a:rPr sz="1800" spc="-40" dirty="0">
                <a:solidFill>
                  <a:srgbClr val="7E7E7E"/>
                </a:solidFill>
                <a:latin typeface="Calibri"/>
                <a:cs typeface="Calibri"/>
              </a:rPr>
              <a:t> </a:t>
            </a:r>
            <a:r>
              <a:rPr sz="1800" spc="-10" dirty="0">
                <a:solidFill>
                  <a:srgbClr val="7E7E7E"/>
                </a:solidFill>
                <a:latin typeface="Calibri"/>
                <a:cs typeface="Calibri"/>
              </a:rPr>
              <a:t>learning </a:t>
            </a:r>
            <a:r>
              <a:rPr sz="1800" dirty="0">
                <a:solidFill>
                  <a:srgbClr val="7E7E7E"/>
                </a:solidFill>
                <a:latin typeface="Calibri"/>
                <a:cs typeface="Calibri"/>
              </a:rPr>
              <a:t>environment</a:t>
            </a:r>
            <a:r>
              <a:rPr sz="1800" spc="-55" dirty="0">
                <a:solidFill>
                  <a:srgbClr val="7E7E7E"/>
                </a:solidFill>
                <a:latin typeface="Calibri"/>
                <a:cs typeface="Calibri"/>
              </a:rPr>
              <a:t> </a:t>
            </a:r>
            <a:r>
              <a:rPr sz="1800" dirty="0">
                <a:solidFill>
                  <a:srgbClr val="7E7E7E"/>
                </a:solidFill>
                <a:latin typeface="Calibri"/>
                <a:cs typeface="Calibri"/>
              </a:rPr>
              <a:t>to</a:t>
            </a:r>
            <a:r>
              <a:rPr sz="1800" spc="-55" dirty="0">
                <a:solidFill>
                  <a:srgbClr val="7E7E7E"/>
                </a:solidFill>
                <a:latin typeface="Calibri"/>
                <a:cs typeface="Calibri"/>
              </a:rPr>
              <a:t> </a:t>
            </a:r>
            <a:r>
              <a:rPr sz="1800" dirty="0">
                <a:solidFill>
                  <a:srgbClr val="7E7E7E"/>
                </a:solidFill>
                <a:latin typeface="Calibri"/>
                <a:cs typeface="Calibri"/>
              </a:rPr>
              <a:t>fascinate</a:t>
            </a:r>
            <a:r>
              <a:rPr sz="1800" spc="-50" dirty="0">
                <a:solidFill>
                  <a:srgbClr val="7E7E7E"/>
                </a:solidFill>
                <a:latin typeface="Calibri"/>
                <a:cs typeface="Calibri"/>
              </a:rPr>
              <a:t> </a:t>
            </a:r>
            <a:r>
              <a:rPr sz="1800" dirty="0">
                <a:solidFill>
                  <a:srgbClr val="7E7E7E"/>
                </a:solidFill>
                <a:latin typeface="Calibri"/>
                <a:cs typeface="Calibri"/>
              </a:rPr>
              <a:t>every</a:t>
            </a:r>
            <a:r>
              <a:rPr sz="1800" spc="-50" dirty="0">
                <a:solidFill>
                  <a:srgbClr val="7E7E7E"/>
                </a:solidFill>
                <a:latin typeface="Calibri"/>
                <a:cs typeface="Calibri"/>
              </a:rPr>
              <a:t> </a:t>
            </a:r>
            <a:r>
              <a:rPr sz="1800" spc="-10" dirty="0">
                <a:solidFill>
                  <a:srgbClr val="7E7E7E"/>
                </a:solidFill>
                <a:latin typeface="Calibri"/>
                <a:cs typeface="Calibri"/>
              </a:rPr>
              <a:t>child.</a:t>
            </a:r>
            <a:endParaRPr sz="1800" dirty="0">
              <a:latin typeface="Calibri"/>
              <a:cs typeface="Calibri"/>
            </a:endParaRPr>
          </a:p>
          <a:p>
            <a:pPr>
              <a:lnSpc>
                <a:spcPct val="100000"/>
              </a:lnSpc>
              <a:spcBef>
                <a:spcPts val="30"/>
              </a:spcBef>
            </a:pPr>
            <a:endParaRPr sz="2450" dirty="0">
              <a:latin typeface="Calibri"/>
              <a:cs typeface="Calibri"/>
            </a:endParaRPr>
          </a:p>
          <a:p>
            <a:pPr marL="12700" marR="194945">
              <a:lnSpc>
                <a:spcPct val="100000"/>
              </a:lnSpc>
              <a:spcBef>
                <a:spcPts val="5"/>
              </a:spcBef>
            </a:pPr>
            <a:r>
              <a:rPr sz="1800" dirty="0">
                <a:solidFill>
                  <a:srgbClr val="7E7E7E"/>
                </a:solidFill>
                <a:latin typeface="Calibri"/>
                <a:cs typeface="Calibri"/>
              </a:rPr>
              <a:t>Within</a:t>
            </a:r>
            <a:r>
              <a:rPr sz="1800" spc="-5" dirty="0">
                <a:solidFill>
                  <a:srgbClr val="7E7E7E"/>
                </a:solidFill>
                <a:latin typeface="Calibri"/>
                <a:cs typeface="Calibri"/>
              </a:rPr>
              <a:t> </a:t>
            </a:r>
            <a:r>
              <a:rPr sz="1800" dirty="0">
                <a:solidFill>
                  <a:srgbClr val="7E7E7E"/>
                </a:solidFill>
                <a:latin typeface="Calibri"/>
                <a:cs typeface="Calibri"/>
              </a:rPr>
              <a:t>this</a:t>
            </a:r>
            <a:r>
              <a:rPr sz="1800" spc="-30" dirty="0">
                <a:solidFill>
                  <a:srgbClr val="7E7E7E"/>
                </a:solidFill>
                <a:latin typeface="Calibri"/>
                <a:cs typeface="Calibri"/>
              </a:rPr>
              <a:t> </a:t>
            </a:r>
            <a:r>
              <a:rPr sz="1800" dirty="0">
                <a:solidFill>
                  <a:srgbClr val="7E7E7E"/>
                </a:solidFill>
                <a:latin typeface="Calibri"/>
                <a:cs typeface="Calibri"/>
              </a:rPr>
              <a:t>pack</a:t>
            </a:r>
            <a:r>
              <a:rPr sz="1800" spc="-20" dirty="0">
                <a:solidFill>
                  <a:srgbClr val="7E7E7E"/>
                </a:solidFill>
                <a:latin typeface="Calibri"/>
                <a:cs typeface="Calibri"/>
              </a:rPr>
              <a:t> </a:t>
            </a:r>
            <a:r>
              <a:rPr sz="1800" dirty="0">
                <a:solidFill>
                  <a:srgbClr val="7E7E7E"/>
                </a:solidFill>
                <a:latin typeface="Calibri"/>
                <a:cs typeface="Calibri"/>
              </a:rPr>
              <a:t>you’ll</a:t>
            </a:r>
            <a:r>
              <a:rPr sz="1800" spc="-15" dirty="0">
                <a:solidFill>
                  <a:srgbClr val="7E7E7E"/>
                </a:solidFill>
                <a:latin typeface="Calibri"/>
                <a:cs typeface="Calibri"/>
              </a:rPr>
              <a:t> </a:t>
            </a:r>
            <a:r>
              <a:rPr sz="1800" dirty="0">
                <a:solidFill>
                  <a:srgbClr val="7E7E7E"/>
                </a:solidFill>
                <a:latin typeface="Calibri"/>
                <a:cs typeface="Calibri"/>
              </a:rPr>
              <a:t>find</a:t>
            </a:r>
            <a:r>
              <a:rPr sz="1800" spc="-15" dirty="0">
                <a:solidFill>
                  <a:srgbClr val="7E7E7E"/>
                </a:solidFill>
                <a:latin typeface="Calibri"/>
                <a:cs typeface="Calibri"/>
              </a:rPr>
              <a:t> </a:t>
            </a:r>
            <a:r>
              <a:rPr sz="1800" dirty="0">
                <a:solidFill>
                  <a:srgbClr val="7E7E7E"/>
                </a:solidFill>
                <a:latin typeface="Calibri"/>
                <a:cs typeface="Calibri"/>
              </a:rPr>
              <a:t>more</a:t>
            </a:r>
            <a:r>
              <a:rPr sz="1800" spc="-30" dirty="0">
                <a:solidFill>
                  <a:srgbClr val="7E7E7E"/>
                </a:solidFill>
                <a:latin typeface="Calibri"/>
                <a:cs typeface="Calibri"/>
              </a:rPr>
              <a:t> </a:t>
            </a:r>
            <a:r>
              <a:rPr sz="1800" dirty="0">
                <a:solidFill>
                  <a:srgbClr val="7E7E7E"/>
                </a:solidFill>
                <a:latin typeface="Calibri"/>
                <a:cs typeface="Calibri"/>
              </a:rPr>
              <a:t>information</a:t>
            </a:r>
            <a:r>
              <a:rPr sz="1800" spc="-15" dirty="0">
                <a:solidFill>
                  <a:srgbClr val="7E7E7E"/>
                </a:solidFill>
                <a:latin typeface="Calibri"/>
                <a:cs typeface="Calibri"/>
              </a:rPr>
              <a:t> </a:t>
            </a:r>
            <a:r>
              <a:rPr sz="1800" dirty="0">
                <a:solidFill>
                  <a:srgbClr val="7E7E7E"/>
                </a:solidFill>
                <a:latin typeface="Calibri"/>
                <a:cs typeface="Calibri"/>
              </a:rPr>
              <a:t>about</a:t>
            </a:r>
            <a:r>
              <a:rPr sz="1800" spc="-25" dirty="0">
                <a:solidFill>
                  <a:srgbClr val="7E7E7E"/>
                </a:solidFill>
                <a:latin typeface="Calibri"/>
                <a:cs typeface="Calibri"/>
              </a:rPr>
              <a:t> </a:t>
            </a:r>
            <a:r>
              <a:rPr sz="1800" dirty="0">
                <a:solidFill>
                  <a:srgbClr val="7E7E7E"/>
                </a:solidFill>
                <a:latin typeface="Calibri"/>
                <a:cs typeface="Calibri"/>
              </a:rPr>
              <a:t>our</a:t>
            </a:r>
            <a:r>
              <a:rPr sz="1800" spc="-20" dirty="0">
                <a:solidFill>
                  <a:srgbClr val="7E7E7E"/>
                </a:solidFill>
                <a:latin typeface="Calibri"/>
                <a:cs typeface="Calibri"/>
              </a:rPr>
              <a:t> </a:t>
            </a:r>
            <a:r>
              <a:rPr sz="1800" dirty="0">
                <a:solidFill>
                  <a:srgbClr val="7E7E7E"/>
                </a:solidFill>
                <a:latin typeface="Calibri"/>
                <a:cs typeface="Calibri"/>
              </a:rPr>
              <a:t>nursery</a:t>
            </a:r>
            <a:r>
              <a:rPr sz="1800" spc="-25" dirty="0">
                <a:solidFill>
                  <a:srgbClr val="7E7E7E"/>
                </a:solidFill>
                <a:latin typeface="Calibri"/>
                <a:cs typeface="Calibri"/>
              </a:rPr>
              <a:t> </a:t>
            </a:r>
            <a:r>
              <a:rPr sz="1800" spc="-50" dirty="0">
                <a:solidFill>
                  <a:srgbClr val="7E7E7E"/>
                </a:solidFill>
                <a:latin typeface="Calibri"/>
                <a:cs typeface="Calibri"/>
              </a:rPr>
              <a:t>/ </a:t>
            </a:r>
            <a:r>
              <a:rPr sz="1800" spc="-10" dirty="0">
                <a:solidFill>
                  <a:srgbClr val="7E7E7E"/>
                </a:solidFill>
                <a:latin typeface="Calibri"/>
                <a:cs typeface="Calibri"/>
              </a:rPr>
              <a:t>pre-</a:t>
            </a:r>
            <a:r>
              <a:rPr sz="1800" dirty="0">
                <a:solidFill>
                  <a:srgbClr val="7E7E7E"/>
                </a:solidFill>
                <a:latin typeface="Calibri"/>
                <a:cs typeface="Calibri"/>
              </a:rPr>
              <a:t>school</a:t>
            </a:r>
            <a:r>
              <a:rPr sz="1800" spc="-20" dirty="0">
                <a:solidFill>
                  <a:srgbClr val="7E7E7E"/>
                </a:solidFill>
                <a:latin typeface="Calibri"/>
                <a:cs typeface="Calibri"/>
              </a:rPr>
              <a:t> </a:t>
            </a:r>
            <a:r>
              <a:rPr sz="1800" dirty="0">
                <a:solidFill>
                  <a:srgbClr val="7E7E7E"/>
                </a:solidFill>
                <a:latin typeface="Calibri"/>
                <a:cs typeface="Calibri"/>
              </a:rPr>
              <a:t>provision</a:t>
            </a:r>
            <a:r>
              <a:rPr sz="1800" spc="-15" dirty="0">
                <a:solidFill>
                  <a:srgbClr val="7E7E7E"/>
                </a:solidFill>
                <a:latin typeface="Calibri"/>
                <a:cs typeface="Calibri"/>
              </a:rPr>
              <a:t> </a:t>
            </a:r>
            <a:r>
              <a:rPr sz="1800" dirty="0">
                <a:solidFill>
                  <a:srgbClr val="7E7E7E"/>
                </a:solidFill>
                <a:latin typeface="Calibri"/>
                <a:cs typeface="Calibri"/>
              </a:rPr>
              <a:t>across</a:t>
            </a:r>
            <a:r>
              <a:rPr sz="1800" spc="-30" dirty="0">
                <a:solidFill>
                  <a:srgbClr val="7E7E7E"/>
                </a:solidFill>
                <a:latin typeface="Calibri"/>
                <a:cs typeface="Calibri"/>
              </a:rPr>
              <a:t> </a:t>
            </a:r>
            <a:r>
              <a:rPr sz="1800" dirty="0">
                <a:solidFill>
                  <a:srgbClr val="7E7E7E"/>
                </a:solidFill>
                <a:latin typeface="Calibri"/>
                <a:cs typeface="Calibri"/>
              </a:rPr>
              <a:t>all</a:t>
            </a:r>
            <a:r>
              <a:rPr sz="1800" spc="-25" dirty="0">
                <a:solidFill>
                  <a:srgbClr val="7E7E7E"/>
                </a:solidFill>
                <a:latin typeface="Calibri"/>
                <a:cs typeface="Calibri"/>
              </a:rPr>
              <a:t> </a:t>
            </a:r>
            <a:r>
              <a:rPr sz="1800" dirty="0">
                <a:solidFill>
                  <a:srgbClr val="7E7E7E"/>
                </a:solidFill>
                <a:latin typeface="Calibri"/>
                <a:cs typeface="Calibri"/>
              </a:rPr>
              <a:t>of</a:t>
            </a:r>
            <a:r>
              <a:rPr sz="1800" spc="-15" dirty="0">
                <a:solidFill>
                  <a:srgbClr val="7E7E7E"/>
                </a:solidFill>
                <a:latin typeface="Calibri"/>
                <a:cs typeface="Calibri"/>
              </a:rPr>
              <a:t> </a:t>
            </a:r>
            <a:r>
              <a:rPr sz="1800" dirty="0">
                <a:solidFill>
                  <a:srgbClr val="7E7E7E"/>
                </a:solidFill>
                <a:latin typeface="Calibri"/>
                <a:cs typeface="Calibri"/>
              </a:rPr>
              <a:t>our</a:t>
            </a:r>
            <a:r>
              <a:rPr sz="1800" spc="-15" dirty="0">
                <a:solidFill>
                  <a:srgbClr val="7E7E7E"/>
                </a:solidFill>
                <a:latin typeface="Calibri"/>
                <a:cs typeface="Calibri"/>
              </a:rPr>
              <a:t> </a:t>
            </a:r>
            <a:r>
              <a:rPr sz="1800" spc="-10" dirty="0">
                <a:solidFill>
                  <a:srgbClr val="7E7E7E"/>
                </a:solidFill>
                <a:latin typeface="Calibri"/>
                <a:cs typeface="Calibri"/>
              </a:rPr>
              <a:t>schools.</a:t>
            </a:r>
            <a:endParaRPr sz="1800" dirty="0">
              <a:latin typeface="Calibri"/>
              <a:cs typeface="Calibri"/>
            </a:endParaRPr>
          </a:p>
          <a:p>
            <a:pPr>
              <a:lnSpc>
                <a:spcPct val="100000"/>
              </a:lnSpc>
              <a:spcBef>
                <a:spcPts val="35"/>
              </a:spcBef>
            </a:pPr>
            <a:endParaRPr sz="2450" dirty="0">
              <a:latin typeface="Calibri"/>
              <a:cs typeface="Calibri"/>
            </a:endParaRPr>
          </a:p>
          <a:p>
            <a:pPr marL="12700">
              <a:lnSpc>
                <a:spcPct val="100000"/>
              </a:lnSpc>
            </a:pPr>
            <a:r>
              <a:rPr sz="1800" dirty="0">
                <a:solidFill>
                  <a:srgbClr val="7E7E7E"/>
                </a:solidFill>
                <a:latin typeface="Calibri"/>
                <a:cs typeface="Calibri"/>
              </a:rPr>
              <a:t>With</a:t>
            </a:r>
            <a:r>
              <a:rPr sz="1800" spc="-5" dirty="0">
                <a:solidFill>
                  <a:srgbClr val="7E7E7E"/>
                </a:solidFill>
                <a:latin typeface="Calibri"/>
                <a:cs typeface="Calibri"/>
              </a:rPr>
              <a:t> </a:t>
            </a:r>
            <a:r>
              <a:rPr sz="1800" dirty="0">
                <a:solidFill>
                  <a:srgbClr val="7E7E7E"/>
                </a:solidFill>
                <a:latin typeface="Calibri"/>
                <a:cs typeface="Calibri"/>
              </a:rPr>
              <a:t>kind </a:t>
            </a:r>
            <a:r>
              <a:rPr sz="1800" spc="-10" dirty="0">
                <a:solidFill>
                  <a:srgbClr val="7E7E7E"/>
                </a:solidFill>
                <a:latin typeface="Calibri"/>
                <a:cs typeface="Calibri"/>
              </a:rPr>
              <a:t>wishes</a:t>
            </a:r>
            <a:endParaRPr sz="1800" dirty="0">
              <a:latin typeface="Calibri"/>
              <a:cs typeface="Calibri"/>
            </a:endParaRPr>
          </a:p>
        </p:txBody>
      </p:sp>
      <p:sp>
        <p:nvSpPr>
          <p:cNvPr id="5" name="object 5"/>
          <p:cNvSpPr txBox="1"/>
          <p:nvPr/>
        </p:nvSpPr>
        <p:spPr>
          <a:xfrm>
            <a:off x="123545" y="8506155"/>
            <a:ext cx="115633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7E7E7E"/>
                </a:solidFill>
                <a:latin typeface="Calibri"/>
                <a:cs typeface="Calibri"/>
              </a:rPr>
              <a:t>Lyssy</a:t>
            </a:r>
            <a:r>
              <a:rPr sz="1800" spc="-95" dirty="0">
                <a:solidFill>
                  <a:srgbClr val="7E7E7E"/>
                </a:solidFill>
                <a:latin typeface="Calibri"/>
                <a:cs typeface="Calibri"/>
              </a:rPr>
              <a:t> </a:t>
            </a:r>
            <a:r>
              <a:rPr sz="1800" spc="-10" dirty="0">
                <a:solidFill>
                  <a:srgbClr val="7E7E7E"/>
                </a:solidFill>
                <a:latin typeface="Calibri"/>
                <a:cs typeface="Calibri"/>
              </a:rPr>
              <a:t>Bolton</a:t>
            </a:r>
            <a:endParaRPr sz="1800">
              <a:latin typeface="Calibri"/>
              <a:cs typeface="Calibri"/>
            </a:endParaRPr>
          </a:p>
        </p:txBody>
      </p:sp>
      <p:pic>
        <p:nvPicPr>
          <p:cNvPr id="6" name="object 6"/>
          <p:cNvPicPr/>
          <p:nvPr/>
        </p:nvPicPr>
        <p:blipFill>
          <a:blip r:embed="rId2" cstate="print"/>
          <a:stretch>
            <a:fillRect/>
          </a:stretch>
        </p:blipFill>
        <p:spPr>
          <a:xfrm>
            <a:off x="296876" y="7831470"/>
            <a:ext cx="1472522" cy="551566"/>
          </a:xfrm>
          <a:prstGeom prst="rect">
            <a:avLst/>
          </a:prstGeom>
        </p:spPr>
      </p:pic>
      <p:sp>
        <p:nvSpPr>
          <p:cNvPr id="7" name="AutoShape 2" descr="https://www.castlemead.wilts.sch.uk/wp-content/uploads/2022/04/BOLTON-Lyssy.jpg"/>
          <p:cNvSpPr>
            <a:spLocks noChangeAspect="1" noChangeArrowheads="1"/>
          </p:cNvSpPr>
          <p:nvPr/>
        </p:nvSpPr>
        <p:spPr bwMode="auto">
          <a:xfrm>
            <a:off x="30296" y="-17452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3"/>
          <a:stretch>
            <a:fillRect/>
          </a:stretch>
        </p:blipFill>
        <p:spPr>
          <a:xfrm>
            <a:off x="5105400" y="147716"/>
            <a:ext cx="1600200" cy="17393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545" y="93091"/>
            <a:ext cx="2392045" cy="619760"/>
          </a:xfrm>
          <a:prstGeom prst="rect">
            <a:avLst/>
          </a:prstGeom>
        </p:spPr>
        <p:txBody>
          <a:bodyPr vert="horz" wrap="square" lIns="0" tIns="12700" rIns="0" bIns="0" rtlCol="0">
            <a:spAutoFit/>
          </a:bodyPr>
          <a:lstStyle/>
          <a:p>
            <a:pPr marL="12700">
              <a:lnSpc>
                <a:spcPct val="100000"/>
              </a:lnSpc>
              <a:spcBef>
                <a:spcPts val="100"/>
              </a:spcBef>
            </a:pPr>
            <a:r>
              <a:rPr sz="3900" dirty="0"/>
              <a:t>Our </a:t>
            </a:r>
            <a:r>
              <a:rPr sz="3900" spc="-10" dirty="0"/>
              <a:t>schools</a:t>
            </a:r>
            <a:endParaRPr sz="3900"/>
          </a:p>
        </p:txBody>
      </p:sp>
      <p:pic>
        <p:nvPicPr>
          <p:cNvPr id="3" name="object 3"/>
          <p:cNvPicPr/>
          <p:nvPr/>
        </p:nvPicPr>
        <p:blipFill>
          <a:blip r:embed="rId2" cstate="print"/>
          <a:stretch>
            <a:fillRect/>
          </a:stretch>
        </p:blipFill>
        <p:spPr>
          <a:xfrm>
            <a:off x="182879" y="1111707"/>
            <a:ext cx="1751076" cy="1674164"/>
          </a:xfrm>
          <a:prstGeom prst="rect">
            <a:avLst/>
          </a:prstGeom>
        </p:spPr>
      </p:pic>
      <p:sp>
        <p:nvSpPr>
          <p:cNvPr id="4" name="object 4"/>
          <p:cNvSpPr txBox="1"/>
          <p:nvPr/>
        </p:nvSpPr>
        <p:spPr>
          <a:xfrm>
            <a:off x="2140076" y="1160780"/>
            <a:ext cx="4424680" cy="3144451"/>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chemeClr val="tx1">
                    <a:lumMod val="50000"/>
                    <a:lumOff val="50000"/>
                  </a:schemeClr>
                </a:solidFill>
                <a:latin typeface="Calibri"/>
                <a:cs typeface="Calibri"/>
              </a:rPr>
              <a:t>At</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Pipistrelles</a:t>
            </a:r>
            <a:r>
              <a:rPr sz="1200" spc="-3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Nursery</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we </a:t>
            </a:r>
            <a:r>
              <a:rPr sz="1200" spc="-10" dirty="0">
                <a:solidFill>
                  <a:schemeClr val="tx1">
                    <a:lumMod val="50000"/>
                    <a:lumOff val="50000"/>
                  </a:schemeClr>
                </a:solidFill>
                <a:latin typeface="Calibri"/>
                <a:cs typeface="Calibri"/>
              </a:rPr>
              <a:t>understand</a:t>
            </a:r>
            <a:r>
              <a:rPr sz="1200" spc="-5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that</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play</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is</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the</a:t>
            </a:r>
            <a:r>
              <a:rPr sz="1200" spc="-3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key</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to</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learning</a:t>
            </a:r>
            <a:r>
              <a:rPr sz="1200" spc="-30" dirty="0">
                <a:solidFill>
                  <a:schemeClr val="tx1">
                    <a:lumMod val="50000"/>
                    <a:lumOff val="50000"/>
                  </a:schemeClr>
                </a:solidFill>
                <a:latin typeface="Calibri"/>
                <a:cs typeface="Calibri"/>
              </a:rPr>
              <a:t> </a:t>
            </a:r>
            <a:r>
              <a:rPr sz="1200" spc="-25" dirty="0">
                <a:solidFill>
                  <a:schemeClr val="tx1">
                    <a:lumMod val="50000"/>
                    <a:lumOff val="50000"/>
                  </a:schemeClr>
                </a:solidFill>
                <a:latin typeface="Calibri"/>
                <a:cs typeface="Calibri"/>
              </a:rPr>
              <a:t>in </a:t>
            </a:r>
            <a:r>
              <a:rPr sz="1200" dirty="0">
                <a:solidFill>
                  <a:schemeClr val="tx1">
                    <a:lumMod val="50000"/>
                    <a:lumOff val="50000"/>
                  </a:schemeClr>
                </a:solidFill>
                <a:latin typeface="Calibri"/>
                <a:cs typeface="Calibri"/>
              </a:rPr>
              <a:t>the</a:t>
            </a:r>
            <a:r>
              <a:rPr sz="1200" spc="-4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Early</a:t>
            </a:r>
            <a:r>
              <a:rPr sz="1200" spc="-10" dirty="0">
                <a:solidFill>
                  <a:schemeClr val="tx1">
                    <a:lumMod val="50000"/>
                    <a:lumOff val="50000"/>
                  </a:schemeClr>
                </a:solidFill>
                <a:latin typeface="Calibri"/>
                <a:cs typeface="Calibri"/>
              </a:rPr>
              <a:t> </a:t>
            </a:r>
            <a:r>
              <a:rPr sz="1200" spc="-20" dirty="0">
                <a:solidFill>
                  <a:schemeClr val="tx1">
                    <a:lumMod val="50000"/>
                    <a:lumOff val="50000"/>
                  </a:schemeClr>
                </a:solidFill>
                <a:latin typeface="Calibri"/>
                <a:cs typeface="Calibri"/>
              </a:rPr>
              <a:t>Years </a:t>
            </a:r>
            <a:r>
              <a:rPr sz="1200" dirty="0">
                <a:solidFill>
                  <a:schemeClr val="tx1">
                    <a:lumMod val="50000"/>
                    <a:lumOff val="50000"/>
                  </a:schemeClr>
                </a:solidFill>
                <a:latin typeface="Calibri"/>
                <a:cs typeface="Calibri"/>
              </a:rPr>
              <a:t>and</a:t>
            </a:r>
            <a:r>
              <a:rPr sz="1200" spc="-3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we work</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hard</a:t>
            </a:r>
            <a:r>
              <a:rPr sz="1200" spc="-4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to</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provide</a:t>
            </a:r>
            <a:r>
              <a:rPr sz="1200" spc="-4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an</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exciting,</a:t>
            </a:r>
            <a:r>
              <a:rPr sz="1200" spc="-20"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stimulating</a:t>
            </a:r>
            <a:r>
              <a:rPr sz="1200" spc="50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and</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safe</a:t>
            </a:r>
            <a:r>
              <a:rPr sz="1200" spc="-5"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environment</a:t>
            </a:r>
            <a:r>
              <a:rPr sz="1200" spc="-4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for</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our</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children</a:t>
            </a:r>
            <a:r>
              <a:rPr sz="1200" spc="-3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to</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thrive</a:t>
            </a:r>
            <a:r>
              <a:rPr sz="1200" spc="-3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in.</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We</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observe</a:t>
            </a:r>
            <a:r>
              <a:rPr sz="1200" spc="-25" dirty="0">
                <a:solidFill>
                  <a:schemeClr val="tx1">
                    <a:lumMod val="50000"/>
                    <a:lumOff val="50000"/>
                  </a:schemeClr>
                </a:solidFill>
                <a:latin typeface="Calibri"/>
                <a:cs typeface="Calibri"/>
              </a:rPr>
              <a:t> </a:t>
            </a:r>
            <a:r>
              <a:rPr sz="1200" spc="-20" dirty="0">
                <a:solidFill>
                  <a:schemeClr val="tx1">
                    <a:lumMod val="50000"/>
                    <a:lumOff val="50000"/>
                  </a:schemeClr>
                </a:solidFill>
                <a:latin typeface="Calibri"/>
                <a:cs typeface="Calibri"/>
              </a:rPr>
              <a:t>each </a:t>
            </a:r>
            <a:r>
              <a:rPr sz="1200" dirty="0">
                <a:solidFill>
                  <a:schemeClr val="tx1">
                    <a:lumMod val="50000"/>
                    <a:lumOff val="50000"/>
                  </a:schemeClr>
                </a:solidFill>
                <a:latin typeface="Calibri"/>
                <a:cs typeface="Calibri"/>
              </a:rPr>
              <a:t>child</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closely</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to</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ascertain their</a:t>
            </a:r>
            <a:r>
              <a:rPr sz="1200" spc="-25"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interests</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and</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abilities,</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and</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in </a:t>
            </a:r>
            <a:r>
              <a:rPr sz="1200" spc="-10" dirty="0">
                <a:solidFill>
                  <a:schemeClr val="tx1">
                    <a:lumMod val="50000"/>
                    <a:lumOff val="50000"/>
                  </a:schemeClr>
                </a:solidFill>
                <a:latin typeface="Calibri"/>
                <a:cs typeface="Calibri"/>
              </a:rPr>
              <a:t>partnership </a:t>
            </a:r>
            <a:r>
              <a:rPr sz="1200" dirty="0">
                <a:solidFill>
                  <a:schemeClr val="tx1">
                    <a:lumMod val="50000"/>
                    <a:lumOff val="50000"/>
                  </a:schemeClr>
                </a:solidFill>
                <a:latin typeface="Calibri"/>
                <a:cs typeface="Calibri"/>
              </a:rPr>
              <a:t>with</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parents,</a:t>
            </a:r>
            <a:r>
              <a:rPr sz="1200" spc="-5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we</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use</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these</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observations</a:t>
            </a:r>
            <a:r>
              <a:rPr sz="1200" spc="-4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to</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plan</a:t>
            </a:r>
            <a:r>
              <a:rPr sz="1200" spc="-3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opportunities</a:t>
            </a:r>
            <a:r>
              <a:rPr sz="1200" spc="-30" dirty="0">
                <a:solidFill>
                  <a:schemeClr val="tx1">
                    <a:lumMod val="50000"/>
                    <a:lumOff val="50000"/>
                  </a:schemeClr>
                </a:solidFill>
                <a:latin typeface="Calibri"/>
                <a:cs typeface="Calibri"/>
              </a:rPr>
              <a:t> </a:t>
            </a:r>
            <a:r>
              <a:rPr sz="1200" spc="-25" dirty="0">
                <a:solidFill>
                  <a:schemeClr val="tx1">
                    <a:lumMod val="50000"/>
                    <a:lumOff val="50000"/>
                  </a:schemeClr>
                </a:solidFill>
                <a:latin typeface="Calibri"/>
                <a:cs typeface="Calibri"/>
              </a:rPr>
              <a:t>to </a:t>
            </a:r>
            <a:r>
              <a:rPr sz="1200" dirty="0">
                <a:solidFill>
                  <a:schemeClr val="tx1">
                    <a:lumMod val="50000"/>
                    <a:lumOff val="50000"/>
                  </a:schemeClr>
                </a:solidFill>
                <a:latin typeface="Calibri"/>
                <a:cs typeface="Calibri"/>
              </a:rPr>
              <a:t>develop</a:t>
            </a:r>
            <a:r>
              <a:rPr sz="1200" spc="-3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their</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learning</a:t>
            </a:r>
            <a:r>
              <a:rPr sz="1200" spc="-35" dirty="0">
                <a:solidFill>
                  <a:schemeClr val="tx1">
                    <a:lumMod val="50000"/>
                    <a:lumOff val="50000"/>
                  </a:schemeClr>
                </a:solidFill>
                <a:latin typeface="Calibri"/>
                <a:cs typeface="Calibri"/>
              </a:rPr>
              <a:t> </a:t>
            </a:r>
            <a:r>
              <a:rPr sz="1200" spc="-20" dirty="0">
                <a:solidFill>
                  <a:schemeClr val="tx1">
                    <a:lumMod val="50000"/>
                    <a:lumOff val="50000"/>
                  </a:schemeClr>
                </a:solidFill>
                <a:latin typeface="Calibri"/>
                <a:cs typeface="Calibri"/>
              </a:rPr>
              <a:t>further.</a:t>
            </a:r>
            <a:r>
              <a:rPr sz="1200" spc="-3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This</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journey</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is documented</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within</a:t>
            </a:r>
            <a:r>
              <a:rPr sz="1200" spc="-10" dirty="0">
                <a:solidFill>
                  <a:schemeClr val="tx1">
                    <a:lumMod val="50000"/>
                    <a:lumOff val="50000"/>
                  </a:schemeClr>
                </a:solidFill>
                <a:latin typeface="Calibri"/>
                <a:cs typeface="Calibri"/>
              </a:rPr>
              <a:t> </a:t>
            </a:r>
            <a:r>
              <a:rPr sz="1200" spc="-25" dirty="0">
                <a:solidFill>
                  <a:schemeClr val="tx1">
                    <a:lumMod val="50000"/>
                    <a:lumOff val="50000"/>
                  </a:schemeClr>
                </a:solidFill>
                <a:latin typeface="Calibri"/>
                <a:cs typeface="Calibri"/>
              </a:rPr>
              <a:t>the </a:t>
            </a:r>
            <a:r>
              <a:rPr sz="1200" dirty="0">
                <a:solidFill>
                  <a:schemeClr val="tx1">
                    <a:lumMod val="50000"/>
                    <a:lumOff val="50000"/>
                  </a:schemeClr>
                </a:solidFill>
                <a:latin typeface="Calibri"/>
                <a:cs typeface="Calibri"/>
              </a:rPr>
              <a:t>nursery</a:t>
            </a:r>
            <a:r>
              <a:rPr sz="1200" spc="-4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and</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shared</a:t>
            </a:r>
            <a:r>
              <a:rPr sz="1200" spc="-3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with</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the</a:t>
            </a:r>
            <a:r>
              <a:rPr sz="1200" spc="-3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parents</a:t>
            </a:r>
            <a:r>
              <a:rPr sz="1200" spc="-4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thro</a:t>
            </a:r>
            <a:r>
              <a:rPr lang="en-GB" sz="1200" dirty="0">
                <a:solidFill>
                  <a:schemeClr val="tx1">
                    <a:lumMod val="50000"/>
                    <a:lumOff val="50000"/>
                  </a:schemeClr>
                </a:solidFill>
                <a:latin typeface="Calibri"/>
                <a:cs typeface="Calibri"/>
              </a:rPr>
              <a:t>ugh an online platform called Seesaw</a:t>
            </a:r>
            <a:r>
              <a:rPr sz="1200" spc="-10" dirty="0">
                <a:solidFill>
                  <a:schemeClr val="tx1">
                    <a:lumMod val="50000"/>
                    <a:lumOff val="50000"/>
                  </a:schemeClr>
                </a:solidFill>
                <a:latin typeface="Calibri"/>
                <a:cs typeface="Calibri"/>
              </a:rPr>
              <a:t>.</a:t>
            </a:r>
            <a:endParaRPr sz="1200" dirty="0">
              <a:solidFill>
                <a:schemeClr val="tx1">
                  <a:lumMod val="50000"/>
                  <a:lumOff val="50000"/>
                </a:schemeClr>
              </a:solidFill>
              <a:latin typeface="Calibri"/>
              <a:cs typeface="Calibri"/>
            </a:endParaRPr>
          </a:p>
          <a:p>
            <a:pPr>
              <a:lnSpc>
                <a:spcPct val="100000"/>
              </a:lnSpc>
              <a:spcBef>
                <a:spcPts val="35"/>
              </a:spcBef>
            </a:pPr>
            <a:endParaRPr sz="1150" dirty="0">
              <a:solidFill>
                <a:schemeClr val="tx1">
                  <a:lumMod val="50000"/>
                  <a:lumOff val="50000"/>
                </a:schemeClr>
              </a:solidFill>
              <a:latin typeface="Calibri"/>
              <a:cs typeface="Calibri"/>
            </a:endParaRPr>
          </a:p>
          <a:p>
            <a:pPr marL="12700" marR="24765" algn="just">
              <a:lnSpc>
                <a:spcPct val="100000"/>
              </a:lnSpc>
            </a:pPr>
            <a:r>
              <a:rPr sz="1200" dirty="0">
                <a:solidFill>
                  <a:schemeClr val="tx1">
                    <a:lumMod val="50000"/>
                    <a:lumOff val="50000"/>
                  </a:schemeClr>
                </a:solidFill>
                <a:latin typeface="Calibri"/>
                <a:cs typeface="Calibri"/>
              </a:rPr>
              <a:t>We believe</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in</a:t>
            </a:r>
            <a:r>
              <a:rPr sz="1200" spc="-10" dirty="0">
                <a:solidFill>
                  <a:schemeClr val="tx1">
                    <a:lumMod val="50000"/>
                    <a:lumOff val="50000"/>
                  </a:schemeClr>
                </a:solidFill>
                <a:latin typeface="Calibri"/>
                <a:cs typeface="Calibri"/>
              </a:rPr>
              <a:t> encouraging</a:t>
            </a:r>
            <a:r>
              <a:rPr sz="1200" spc="-4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our</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children</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to be</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independent</a:t>
            </a:r>
            <a:r>
              <a:rPr sz="1200" spc="-4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in</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their</a:t>
            </a:r>
            <a:r>
              <a:rPr sz="1200" spc="-20"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self- </a:t>
            </a:r>
            <a:r>
              <a:rPr sz="1200" dirty="0">
                <a:solidFill>
                  <a:schemeClr val="tx1">
                    <a:lumMod val="50000"/>
                    <a:lumOff val="50000"/>
                  </a:schemeClr>
                </a:solidFill>
                <a:latin typeface="Calibri"/>
                <a:cs typeface="Calibri"/>
              </a:rPr>
              <a:t>care,</a:t>
            </a:r>
            <a:r>
              <a:rPr sz="1200" spc="-5"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confident</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in</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their</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emotional</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wellbeing,</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able</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to build</a:t>
            </a:r>
            <a:r>
              <a:rPr sz="1200" spc="-25"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relationships </a:t>
            </a:r>
            <a:r>
              <a:rPr sz="1200" dirty="0">
                <a:solidFill>
                  <a:schemeClr val="tx1">
                    <a:lumMod val="50000"/>
                    <a:lumOff val="50000"/>
                  </a:schemeClr>
                </a:solidFill>
                <a:latin typeface="Calibri"/>
                <a:cs typeface="Calibri"/>
              </a:rPr>
              <a:t>and</a:t>
            </a:r>
            <a:r>
              <a:rPr sz="1200" spc="-3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have</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the</a:t>
            </a:r>
            <a:r>
              <a:rPr sz="1200" spc="-3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confidence</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to</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make their</a:t>
            </a:r>
            <a:r>
              <a:rPr sz="1200" spc="-3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own</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choices from</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the</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free-</a:t>
            </a:r>
            <a:r>
              <a:rPr sz="1200" spc="-20" dirty="0">
                <a:solidFill>
                  <a:schemeClr val="tx1">
                    <a:lumMod val="50000"/>
                    <a:lumOff val="50000"/>
                  </a:schemeClr>
                </a:solidFill>
                <a:latin typeface="Calibri"/>
                <a:cs typeface="Calibri"/>
              </a:rPr>
              <a:t>flow </a:t>
            </a:r>
            <a:r>
              <a:rPr sz="1200" dirty="0">
                <a:solidFill>
                  <a:schemeClr val="tx1">
                    <a:lumMod val="50000"/>
                    <a:lumOff val="50000"/>
                  </a:schemeClr>
                </a:solidFill>
                <a:latin typeface="Calibri"/>
                <a:cs typeface="Calibri"/>
              </a:rPr>
              <a:t>activities</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that</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are</a:t>
            </a:r>
            <a:r>
              <a:rPr sz="1200" spc="-10" dirty="0">
                <a:solidFill>
                  <a:schemeClr val="tx1">
                    <a:lumMod val="50000"/>
                    <a:lumOff val="50000"/>
                  </a:schemeClr>
                </a:solidFill>
                <a:latin typeface="Calibri"/>
                <a:cs typeface="Calibri"/>
              </a:rPr>
              <a:t> carefully</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planned</a:t>
            </a:r>
            <a:r>
              <a:rPr sz="1200" spc="-4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to</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further</a:t>
            </a:r>
            <a:r>
              <a:rPr sz="1200" spc="-3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their</a:t>
            </a:r>
            <a:r>
              <a:rPr sz="1200" spc="-30"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interests.</a:t>
            </a:r>
            <a:r>
              <a:rPr lang="en-GB" sz="1200" spc="-10" dirty="0">
                <a:solidFill>
                  <a:schemeClr val="tx1">
                    <a:lumMod val="50000"/>
                    <a:lumOff val="50000"/>
                  </a:schemeClr>
                </a:solidFill>
                <a:latin typeface="Calibri"/>
                <a:cs typeface="Calibri"/>
              </a:rPr>
              <a:t> Our nursery is co-located in our early years play area. </a:t>
            </a:r>
            <a:r>
              <a:rPr sz="1200" spc="-10" dirty="0">
                <a:solidFill>
                  <a:schemeClr val="tx1">
                    <a:lumMod val="50000"/>
                    <a:lumOff val="50000"/>
                  </a:schemeClr>
                </a:solidFill>
                <a:latin typeface="Calibri"/>
                <a:cs typeface="Calibri"/>
              </a:rPr>
              <a:t>Throughout</a:t>
            </a:r>
            <a:r>
              <a:rPr sz="1200" spc="-5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the</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day</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the</a:t>
            </a:r>
            <a:r>
              <a:rPr sz="1200" spc="-3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children</a:t>
            </a:r>
            <a:r>
              <a:rPr sz="1200" spc="-3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have</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access</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to a</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wide range</a:t>
            </a:r>
            <a:r>
              <a:rPr sz="1200" spc="-10" dirty="0">
                <a:solidFill>
                  <a:schemeClr val="tx1">
                    <a:lumMod val="50000"/>
                    <a:lumOff val="50000"/>
                  </a:schemeClr>
                </a:solidFill>
                <a:latin typeface="Calibri"/>
                <a:cs typeface="Calibri"/>
              </a:rPr>
              <a:t> </a:t>
            </a:r>
            <a:r>
              <a:rPr sz="1200" spc="-25" dirty="0">
                <a:solidFill>
                  <a:schemeClr val="tx1">
                    <a:lumMod val="50000"/>
                    <a:lumOff val="50000"/>
                  </a:schemeClr>
                </a:solidFill>
                <a:latin typeface="Calibri"/>
                <a:cs typeface="Calibri"/>
              </a:rPr>
              <a:t>of </a:t>
            </a:r>
            <a:r>
              <a:rPr sz="1200" dirty="0">
                <a:solidFill>
                  <a:schemeClr val="tx1">
                    <a:lumMod val="50000"/>
                    <a:lumOff val="50000"/>
                  </a:schemeClr>
                </a:solidFill>
                <a:latin typeface="Calibri"/>
                <a:cs typeface="Calibri"/>
              </a:rPr>
              <a:t>activities</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and</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resources</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both</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inside</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and</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out,</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with</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range</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of</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adult</a:t>
            </a:r>
            <a:r>
              <a:rPr sz="1200" spc="-20" dirty="0">
                <a:solidFill>
                  <a:schemeClr val="tx1">
                    <a:lumMod val="50000"/>
                    <a:lumOff val="50000"/>
                  </a:schemeClr>
                </a:solidFill>
                <a:latin typeface="Calibri"/>
                <a:cs typeface="Calibri"/>
              </a:rPr>
              <a:t> </a:t>
            </a:r>
            <a:r>
              <a:rPr sz="1200" spc="-25" dirty="0">
                <a:solidFill>
                  <a:schemeClr val="tx1">
                    <a:lumMod val="50000"/>
                    <a:lumOff val="50000"/>
                  </a:schemeClr>
                </a:solidFill>
                <a:latin typeface="Calibri"/>
                <a:cs typeface="Calibri"/>
              </a:rPr>
              <a:t>led </a:t>
            </a:r>
            <a:r>
              <a:rPr sz="1200" dirty="0">
                <a:solidFill>
                  <a:schemeClr val="tx1">
                    <a:lumMod val="50000"/>
                    <a:lumOff val="50000"/>
                  </a:schemeClr>
                </a:solidFill>
                <a:latin typeface="Calibri"/>
                <a:cs typeface="Calibri"/>
              </a:rPr>
              <a:t>experiences</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as</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well</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as</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ample</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time</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to</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pursue</a:t>
            </a:r>
            <a:r>
              <a:rPr sz="1200" spc="-3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their</a:t>
            </a:r>
            <a:r>
              <a:rPr sz="1200" spc="-3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own</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avenues</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of</a:t>
            </a:r>
            <a:r>
              <a:rPr sz="1200" spc="-10" dirty="0">
                <a:solidFill>
                  <a:schemeClr val="tx1">
                    <a:lumMod val="50000"/>
                    <a:lumOff val="50000"/>
                  </a:schemeClr>
                </a:solidFill>
                <a:latin typeface="Calibri"/>
                <a:cs typeface="Calibri"/>
              </a:rPr>
              <a:t> </a:t>
            </a:r>
            <a:r>
              <a:rPr sz="1200" spc="-20" dirty="0">
                <a:solidFill>
                  <a:schemeClr val="tx1">
                    <a:lumMod val="50000"/>
                    <a:lumOff val="50000"/>
                  </a:schemeClr>
                </a:solidFill>
                <a:latin typeface="Calibri"/>
                <a:cs typeface="Calibri"/>
              </a:rPr>
              <a:t>play </a:t>
            </a:r>
            <a:r>
              <a:rPr sz="1200" dirty="0">
                <a:solidFill>
                  <a:schemeClr val="tx1">
                    <a:lumMod val="50000"/>
                    <a:lumOff val="50000"/>
                  </a:schemeClr>
                </a:solidFill>
                <a:latin typeface="Calibri"/>
                <a:cs typeface="Calibri"/>
              </a:rPr>
              <a:t>and</a:t>
            </a:r>
            <a:r>
              <a:rPr sz="1200" spc="-10" dirty="0">
                <a:solidFill>
                  <a:schemeClr val="tx1">
                    <a:lumMod val="50000"/>
                    <a:lumOff val="50000"/>
                  </a:schemeClr>
                </a:solidFill>
                <a:latin typeface="Calibri"/>
                <a:cs typeface="Calibri"/>
              </a:rPr>
              <a:t> learning.</a:t>
            </a:r>
            <a:endParaRPr sz="1200" dirty="0">
              <a:solidFill>
                <a:schemeClr val="tx1">
                  <a:lumMod val="50000"/>
                  <a:lumOff val="50000"/>
                </a:schemeClr>
              </a:solidFill>
              <a:latin typeface="Calibri"/>
              <a:cs typeface="Calibri"/>
            </a:endParaRPr>
          </a:p>
        </p:txBody>
      </p:sp>
      <p:sp>
        <p:nvSpPr>
          <p:cNvPr id="5" name="object 5"/>
          <p:cNvSpPr txBox="1"/>
          <p:nvPr/>
        </p:nvSpPr>
        <p:spPr>
          <a:xfrm>
            <a:off x="2127693" y="4441973"/>
            <a:ext cx="4413885" cy="2413481"/>
          </a:xfrm>
          <a:prstGeom prst="rect">
            <a:avLst/>
          </a:prstGeom>
        </p:spPr>
        <p:txBody>
          <a:bodyPr vert="horz" wrap="square" lIns="0" tIns="12700" rIns="0" bIns="0" rtlCol="0">
            <a:spAutoFit/>
          </a:bodyPr>
          <a:lstStyle/>
          <a:p>
            <a:pPr marL="12700" marR="25400">
              <a:lnSpc>
                <a:spcPct val="100000"/>
              </a:lnSpc>
              <a:spcBef>
                <a:spcPts val="100"/>
              </a:spcBef>
            </a:pPr>
            <a:r>
              <a:rPr lang="en-GB" sz="1200" dirty="0">
                <a:solidFill>
                  <a:schemeClr val="tx1">
                    <a:lumMod val="50000"/>
                    <a:lumOff val="50000"/>
                  </a:schemeClr>
                </a:solidFill>
                <a:latin typeface="+mj-lt"/>
              </a:rPr>
              <a:t>The Orchard is a stunning purpose-built nursery set in beautiful surroundings and co-located in our existing Early Years play area. We believe in ensuring that children have the very best start at school and ensure that we offer the very best opportunities for our youngest children. As part of a vibrant Early Years unit, Ladybirds class (our Nursery class) benefits from working with highly trained, dedicated and child-centred staff and having wide ranging and enriched opportunities to learn, play and explore both inside the nursery and outside in the gardens and orchard space. They also make the most of our excellent school facilities to support their independence and confidence as they grow. We built strong lasting partnerships with parents and carers and build a strong understanding of each of our children as unique individuals.</a:t>
            </a:r>
            <a:endParaRPr sz="1200" dirty="0">
              <a:solidFill>
                <a:schemeClr val="tx1">
                  <a:lumMod val="50000"/>
                  <a:lumOff val="50000"/>
                </a:schemeClr>
              </a:solidFill>
              <a:latin typeface="+mj-lt"/>
              <a:cs typeface="Calibri"/>
            </a:endParaRPr>
          </a:p>
        </p:txBody>
      </p:sp>
      <p:sp>
        <p:nvSpPr>
          <p:cNvPr id="6" name="object 6"/>
          <p:cNvSpPr txBox="1"/>
          <p:nvPr/>
        </p:nvSpPr>
        <p:spPr>
          <a:xfrm>
            <a:off x="2140076" y="7196455"/>
            <a:ext cx="4389120" cy="2586355"/>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chemeClr val="tx1">
                    <a:lumMod val="50000"/>
                    <a:lumOff val="50000"/>
                  </a:schemeClr>
                </a:solidFill>
                <a:latin typeface="Calibri"/>
                <a:cs typeface="Calibri"/>
              </a:rPr>
              <a:t>At</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River</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Mead</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School,</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we pride</a:t>
            </a:r>
            <a:r>
              <a:rPr sz="1200" spc="-3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ourselves</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on</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how</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included</a:t>
            </a:r>
            <a:r>
              <a:rPr sz="1200" spc="-3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the</a:t>
            </a:r>
            <a:r>
              <a:rPr sz="1200" spc="-30"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nursery </a:t>
            </a:r>
            <a:r>
              <a:rPr sz="1200" dirty="0">
                <a:solidFill>
                  <a:schemeClr val="tx1">
                    <a:lumMod val="50000"/>
                    <a:lumOff val="50000"/>
                  </a:schemeClr>
                </a:solidFill>
                <a:latin typeface="Calibri"/>
                <a:cs typeface="Calibri"/>
              </a:rPr>
              <a:t>children</a:t>
            </a:r>
            <a:r>
              <a:rPr sz="1200" spc="-4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are</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within</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the</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main</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school. The</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children</a:t>
            </a:r>
            <a:r>
              <a:rPr sz="1200" spc="-4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regularly</a:t>
            </a:r>
            <a:r>
              <a:rPr sz="1200" spc="-4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use</a:t>
            </a:r>
            <a:r>
              <a:rPr sz="1200" spc="-5"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areas </a:t>
            </a:r>
            <a:r>
              <a:rPr sz="1200" dirty="0">
                <a:solidFill>
                  <a:schemeClr val="tx1">
                    <a:lumMod val="50000"/>
                    <a:lumOff val="50000"/>
                  </a:schemeClr>
                </a:solidFill>
                <a:latin typeface="Calibri"/>
                <a:cs typeface="Calibri"/>
              </a:rPr>
              <a:t>such</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as</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the</a:t>
            </a:r>
            <a:r>
              <a:rPr sz="1200" spc="-3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school</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hall</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and</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the</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library;</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their</a:t>
            </a:r>
            <a:r>
              <a:rPr sz="1200" spc="-3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confidence</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in</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using</a:t>
            </a:r>
            <a:r>
              <a:rPr sz="1200" spc="-15"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these </a:t>
            </a:r>
            <a:r>
              <a:rPr sz="1200" dirty="0">
                <a:solidFill>
                  <a:schemeClr val="tx1">
                    <a:lumMod val="50000"/>
                    <a:lumOff val="50000"/>
                  </a:schemeClr>
                </a:solidFill>
                <a:latin typeface="Calibri"/>
                <a:cs typeface="Calibri"/>
              </a:rPr>
              <a:t>learning</a:t>
            </a:r>
            <a:r>
              <a:rPr sz="1200" spc="-3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spaces</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has</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been</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highly</a:t>
            </a:r>
            <a:r>
              <a:rPr sz="1200" spc="-25"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effective</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in</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the</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promotion</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of</a:t>
            </a:r>
            <a:r>
              <a:rPr sz="1200" spc="5"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their </a:t>
            </a:r>
            <a:r>
              <a:rPr sz="1200" dirty="0">
                <a:solidFill>
                  <a:schemeClr val="tx1">
                    <a:lumMod val="50000"/>
                    <a:lumOff val="50000"/>
                  </a:schemeClr>
                </a:solidFill>
                <a:latin typeface="Calibri"/>
                <a:cs typeface="Calibri"/>
              </a:rPr>
              <a:t>independence</a:t>
            </a:r>
            <a:r>
              <a:rPr sz="1200" spc="-3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and</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in</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supporting</a:t>
            </a:r>
            <a:r>
              <a:rPr sz="1200" spc="-5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smooth</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transition</a:t>
            </a:r>
            <a:r>
              <a:rPr sz="1200" spc="-4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into</a:t>
            </a:r>
            <a:r>
              <a:rPr sz="1200" spc="-15"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school.</a:t>
            </a:r>
            <a:endParaRPr sz="1200" dirty="0">
              <a:solidFill>
                <a:schemeClr val="tx1">
                  <a:lumMod val="50000"/>
                  <a:lumOff val="50000"/>
                </a:schemeClr>
              </a:solidFill>
              <a:latin typeface="Calibri"/>
              <a:cs typeface="Calibri"/>
            </a:endParaRPr>
          </a:p>
          <a:p>
            <a:pPr>
              <a:lnSpc>
                <a:spcPct val="100000"/>
              </a:lnSpc>
              <a:spcBef>
                <a:spcPts val="35"/>
              </a:spcBef>
            </a:pPr>
            <a:endParaRPr sz="1150" dirty="0">
              <a:solidFill>
                <a:schemeClr val="tx1">
                  <a:lumMod val="50000"/>
                  <a:lumOff val="50000"/>
                </a:schemeClr>
              </a:solidFill>
              <a:latin typeface="Calibri"/>
              <a:cs typeface="Calibri"/>
            </a:endParaRPr>
          </a:p>
          <a:p>
            <a:pPr marL="12700" marR="18415">
              <a:lnSpc>
                <a:spcPct val="100000"/>
              </a:lnSpc>
            </a:pPr>
            <a:r>
              <a:rPr sz="1200" dirty="0">
                <a:solidFill>
                  <a:schemeClr val="tx1">
                    <a:lumMod val="50000"/>
                    <a:lumOff val="50000"/>
                  </a:schemeClr>
                </a:solidFill>
                <a:latin typeface="Calibri"/>
                <a:cs typeface="Calibri"/>
              </a:rPr>
              <a:t>We</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welcome</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parents</a:t>
            </a:r>
            <a:r>
              <a:rPr sz="1200" spc="-3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as</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our</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essential</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partners</a:t>
            </a:r>
            <a:r>
              <a:rPr sz="1200" spc="-4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in</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our</a:t>
            </a:r>
            <a:r>
              <a:rPr sz="1200" spc="-25" dirty="0">
                <a:solidFill>
                  <a:schemeClr val="tx1">
                    <a:lumMod val="50000"/>
                    <a:lumOff val="50000"/>
                  </a:schemeClr>
                </a:solidFill>
                <a:latin typeface="Calibri"/>
                <a:cs typeface="Calibri"/>
              </a:rPr>
              <a:t> </a:t>
            </a:r>
            <a:r>
              <a:rPr sz="1200" spc="-20" dirty="0">
                <a:solidFill>
                  <a:schemeClr val="tx1">
                    <a:lumMod val="50000"/>
                    <a:lumOff val="50000"/>
                  </a:schemeClr>
                </a:solidFill>
                <a:latin typeface="Calibri"/>
                <a:cs typeface="Calibri"/>
              </a:rPr>
              <a:t>nursery.</a:t>
            </a:r>
            <a:r>
              <a:rPr sz="1200" spc="-4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We</a:t>
            </a:r>
            <a:r>
              <a:rPr sz="1200" spc="-5" dirty="0">
                <a:solidFill>
                  <a:schemeClr val="tx1">
                    <a:lumMod val="50000"/>
                    <a:lumOff val="50000"/>
                  </a:schemeClr>
                </a:solidFill>
                <a:latin typeface="Calibri"/>
                <a:cs typeface="Calibri"/>
              </a:rPr>
              <a:t> </a:t>
            </a:r>
            <a:r>
              <a:rPr sz="1200" spc="-25" dirty="0">
                <a:solidFill>
                  <a:schemeClr val="tx1">
                    <a:lumMod val="50000"/>
                    <a:lumOff val="50000"/>
                  </a:schemeClr>
                </a:solidFill>
                <a:latin typeface="Calibri"/>
                <a:cs typeface="Calibri"/>
              </a:rPr>
              <a:t>are </a:t>
            </a:r>
            <a:r>
              <a:rPr sz="1200" dirty="0">
                <a:solidFill>
                  <a:schemeClr val="tx1">
                    <a:lumMod val="50000"/>
                    <a:lumOff val="50000"/>
                  </a:schemeClr>
                </a:solidFill>
                <a:latin typeface="Calibri"/>
                <a:cs typeface="Calibri"/>
              </a:rPr>
              <a:t>all</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on</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long</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and</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exciting</a:t>
            </a:r>
            <a:r>
              <a:rPr sz="1200" spc="-35"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journey,</a:t>
            </a:r>
            <a:r>
              <a:rPr sz="1200" spc="-3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learning</a:t>
            </a:r>
            <a:r>
              <a:rPr sz="1200" spc="-4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together;</a:t>
            </a:r>
            <a:r>
              <a:rPr sz="1200" spc="-3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children,</a:t>
            </a:r>
            <a:r>
              <a:rPr sz="1200" spc="-4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staff</a:t>
            </a:r>
            <a:r>
              <a:rPr sz="1200" spc="-25" dirty="0">
                <a:solidFill>
                  <a:schemeClr val="tx1">
                    <a:lumMod val="50000"/>
                    <a:lumOff val="50000"/>
                  </a:schemeClr>
                </a:solidFill>
                <a:latin typeface="Calibri"/>
                <a:cs typeface="Calibri"/>
              </a:rPr>
              <a:t> and </a:t>
            </a:r>
            <a:r>
              <a:rPr sz="1200" dirty="0">
                <a:solidFill>
                  <a:schemeClr val="tx1">
                    <a:lumMod val="50000"/>
                    <a:lumOff val="50000"/>
                  </a:schemeClr>
                </a:solidFill>
                <a:latin typeface="Calibri"/>
                <a:cs typeface="Calibri"/>
              </a:rPr>
              <a:t>parents.</a:t>
            </a:r>
            <a:r>
              <a:rPr sz="1200" spc="-5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This</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is</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with</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sense</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of</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hope</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which</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fulfils</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dreams</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and</a:t>
            </a:r>
            <a:r>
              <a:rPr sz="1200" spc="-15"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wishes. </a:t>
            </a:r>
            <a:r>
              <a:rPr sz="1200" dirty="0">
                <a:solidFill>
                  <a:schemeClr val="tx1">
                    <a:lumMod val="50000"/>
                    <a:lumOff val="50000"/>
                  </a:schemeClr>
                </a:solidFill>
                <a:latin typeface="Calibri"/>
                <a:cs typeface="Calibri"/>
              </a:rPr>
              <a:t>We</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hope</a:t>
            </a:r>
            <a:r>
              <a:rPr sz="1200" spc="-3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that</a:t>
            </a:r>
            <a:r>
              <a:rPr sz="1200" spc="-3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parents</a:t>
            </a:r>
            <a:r>
              <a:rPr sz="1200" spc="-4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and</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carers</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will</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recognise</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and</a:t>
            </a:r>
            <a:r>
              <a:rPr sz="1200" spc="-30"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celebrate</a:t>
            </a:r>
            <a:r>
              <a:rPr sz="1200" spc="-30" dirty="0">
                <a:solidFill>
                  <a:schemeClr val="tx1">
                    <a:lumMod val="50000"/>
                    <a:lumOff val="50000"/>
                  </a:schemeClr>
                </a:solidFill>
                <a:latin typeface="Calibri"/>
                <a:cs typeface="Calibri"/>
              </a:rPr>
              <a:t> </a:t>
            </a:r>
            <a:r>
              <a:rPr sz="1200" spc="-25" dirty="0">
                <a:solidFill>
                  <a:schemeClr val="tx1">
                    <a:lumMod val="50000"/>
                    <a:lumOff val="50000"/>
                  </a:schemeClr>
                </a:solidFill>
                <a:latin typeface="Calibri"/>
                <a:cs typeface="Calibri"/>
              </a:rPr>
              <a:t>the </a:t>
            </a:r>
            <a:r>
              <a:rPr sz="1200" dirty="0">
                <a:solidFill>
                  <a:schemeClr val="tx1">
                    <a:lumMod val="50000"/>
                    <a:lumOff val="50000"/>
                  </a:schemeClr>
                </a:solidFill>
                <a:latin typeface="Calibri"/>
                <a:cs typeface="Calibri"/>
              </a:rPr>
              <a:t>achievements</a:t>
            </a:r>
            <a:r>
              <a:rPr sz="1200" spc="-5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at</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River</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Mead</a:t>
            </a:r>
            <a:r>
              <a:rPr sz="1200" spc="-3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and</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take</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pride</a:t>
            </a:r>
            <a:r>
              <a:rPr sz="1200" spc="-4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in</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becoming</a:t>
            </a:r>
            <a:r>
              <a:rPr sz="1200" spc="-20"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active contributors</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to our</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learning</a:t>
            </a:r>
            <a:r>
              <a:rPr sz="1200" spc="-30"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community. </a:t>
            </a:r>
            <a:r>
              <a:rPr sz="1200" dirty="0">
                <a:solidFill>
                  <a:schemeClr val="tx1">
                    <a:lumMod val="50000"/>
                    <a:lumOff val="50000"/>
                  </a:schemeClr>
                </a:solidFill>
                <a:latin typeface="Calibri"/>
                <a:cs typeface="Calibri"/>
              </a:rPr>
              <a:t>We</a:t>
            </a:r>
            <a:r>
              <a:rPr sz="1200" spc="-5"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understand</a:t>
            </a:r>
            <a:r>
              <a:rPr sz="1200" spc="-3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that</a:t>
            </a:r>
            <a:r>
              <a:rPr sz="1200" spc="-10" dirty="0">
                <a:solidFill>
                  <a:schemeClr val="tx1">
                    <a:lumMod val="50000"/>
                    <a:lumOff val="50000"/>
                  </a:schemeClr>
                </a:solidFill>
                <a:latin typeface="Calibri"/>
                <a:cs typeface="Calibri"/>
              </a:rPr>
              <a:t> every </a:t>
            </a:r>
            <a:r>
              <a:rPr sz="1200" dirty="0">
                <a:solidFill>
                  <a:schemeClr val="tx1">
                    <a:lumMod val="50000"/>
                    <a:lumOff val="50000"/>
                  </a:schemeClr>
                </a:solidFill>
                <a:latin typeface="Calibri"/>
                <a:cs typeface="Calibri"/>
              </a:rPr>
              <a:t>child</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and</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family</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is</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unique</a:t>
            </a:r>
            <a:r>
              <a:rPr sz="1200" spc="-4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and</a:t>
            </a:r>
            <a:r>
              <a:rPr sz="1200" spc="-3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that</a:t>
            </a:r>
            <a:r>
              <a:rPr sz="1200" spc="-2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every</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day</a:t>
            </a:r>
            <a:r>
              <a:rPr sz="1200" spc="-2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we</a:t>
            </a:r>
            <a:r>
              <a:rPr sz="1200" spc="-1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will</a:t>
            </a:r>
            <a:r>
              <a:rPr sz="1200" spc="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have</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much</a:t>
            </a:r>
            <a:r>
              <a:rPr sz="1200" spc="-15" dirty="0">
                <a:solidFill>
                  <a:schemeClr val="tx1">
                    <a:lumMod val="50000"/>
                    <a:lumOff val="50000"/>
                  </a:schemeClr>
                </a:solidFill>
                <a:latin typeface="Calibri"/>
                <a:cs typeface="Calibri"/>
              </a:rPr>
              <a:t> </a:t>
            </a:r>
            <a:r>
              <a:rPr sz="1200" spc="-25" dirty="0">
                <a:solidFill>
                  <a:schemeClr val="tx1">
                    <a:lumMod val="50000"/>
                    <a:lumOff val="50000"/>
                  </a:schemeClr>
                </a:solidFill>
                <a:latin typeface="Calibri"/>
                <a:cs typeface="Calibri"/>
              </a:rPr>
              <a:t>to </a:t>
            </a:r>
            <a:r>
              <a:rPr sz="1200" dirty="0">
                <a:solidFill>
                  <a:schemeClr val="tx1">
                    <a:lumMod val="50000"/>
                    <a:lumOff val="50000"/>
                  </a:schemeClr>
                </a:solidFill>
                <a:latin typeface="Calibri"/>
                <a:cs typeface="Calibri"/>
              </a:rPr>
              <a:t>learn</a:t>
            </a:r>
            <a:r>
              <a:rPr sz="1200" spc="-30"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from</a:t>
            </a:r>
            <a:r>
              <a:rPr sz="1200" spc="-15" dirty="0">
                <a:solidFill>
                  <a:schemeClr val="tx1">
                    <a:lumMod val="50000"/>
                    <a:lumOff val="50000"/>
                  </a:schemeClr>
                </a:solidFill>
                <a:latin typeface="Calibri"/>
                <a:cs typeface="Calibri"/>
              </a:rPr>
              <a:t> </a:t>
            </a:r>
            <a:r>
              <a:rPr sz="1200" dirty="0">
                <a:solidFill>
                  <a:schemeClr val="tx1">
                    <a:lumMod val="50000"/>
                    <a:lumOff val="50000"/>
                  </a:schemeClr>
                </a:solidFill>
                <a:latin typeface="Calibri"/>
                <a:cs typeface="Calibri"/>
              </a:rPr>
              <a:t>each</a:t>
            </a:r>
            <a:r>
              <a:rPr sz="1200" spc="-5" dirty="0">
                <a:solidFill>
                  <a:schemeClr val="tx1">
                    <a:lumMod val="50000"/>
                    <a:lumOff val="50000"/>
                  </a:schemeClr>
                </a:solidFill>
                <a:latin typeface="Calibri"/>
                <a:cs typeface="Calibri"/>
              </a:rPr>
              <a:t> </a:t>
            </a:r>
            <a:r>
              <a:rPr sz="1200" spc="-10" dirty="0">
                <a:solidFill>
                  <a:schemeClr val="tx1">
                    <a:lumMod val="50000"/>
                    <a:lumOff val="50000"/>
                  </a:schemeClr>
                </a:solidFill>
                <a:latin typeface="Calibri"/>
                <a:cs typeface="Calibri"/>
              </a:rPr>
              <a:t>other.</a:t>
            </a:r>
            <a:endParaRPr sz="1200" dirty="0">
              <a:solidFill>
                <a:schemeClr val="tx1">
                  <a:lumMod val="50000"/>
                  <a:lumOff val="50000"/>
                </a:schemeClr>
              </a:solidFill>
              <a:latin typeface="Calibri"/>
              <a:cs typeface="Calibri"/>
            </a:endParaRPr>
          </a:p>
        </p:txBody>
      </p:sp>
      <p:pic>
        <p:nvPicPr>
          <p:cNvPr id="7" name="object 7"/>
          <p:cNvPicPr/>
          <p:nvPr/>
        </p:nvPicPr>
        <p:blipFill>
          <a:blip r:embed="rId3" cstate="print"/>
          <a:stretch>
            <a:fillRect/>
          </a:stretch>
        </p:blipFill>
        <p:spPr>
          <a:xfrm>
            <a:off x="265175" y="4593335"/>
            <a:ext cx="1662683" cy="1871472"/>
          </a:xfrm>
          <a:prstGeom prst="rect">
            <a:avLst/>
          </a:prstGeom>
        </p:spPr>
      </p:pic>
      <p:pic>
        <p:nvPicPr>
          <p:cNvPr id="8" name="object 8"/>
          <p:cNvPicPr/>
          <p:nvPr/>
        </p:nvPicPr>
        <p:blipFill>
          <a:blip r:embed="rId4" cstate="print"/>
          <a:stretch>
            <a:fillRect/>
          </a:stretch>
        </p:blipFill>
        <p:spPr>
          <a:xfrm>
            <a:off x="227436" y="7281671"/>
            <a:ext cx="1728329" cy="18953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545" y="132080"/>
            <a:ext cx="2862580" cy="574040"/>
          </a:xfrm>
          <a:prstGeom prst="rect">
            <a:avLst/>
          </a:prstGeom>
        </p:spPr>
        <p:txBody>
          <a:bodyPr vert="horz" wrap="square" lIns="0" tIns="12700" rIns="0" bIns="0" rtlCol="0">
            <a:spAutoFit/>
          </a:bodyPr>
          <a:lstStyle/>
          <a:p>
            <a:pPr marL="12700">
              <a:lnSpc>
                <a:spcPct val="100000"/>
              </a:lnSpc>
              <a:spcBef>
                <a:spcPts val="100"/>
              </a:spcBef>
            </a:pPr>
            <a:r>
              <a:rPr dirty="0"/>
              <a:t>Our</a:t>
            </a:r>
            <a:r>
              <a:rPr spc="-20" dirty="0"/>
              <a:t> </a:t>
            </a:r>
            <a:r>
              <a:rPr spc="-10" dirty="0"/>
              <a:t>philosophy</a:t>
            </a:r>
          </a:p>
        </p:txBody>
      </p:sp>
      <p:sp>
        <p:nvSpPr>
          <p:cNvPr id="3" name="object 3"/>
          <p:cNvSpPr txBox="1"/>
          <p:nvPr/>
        </p:nvSpPr>
        <p:spPr>
          <a:xfrm>
            <a:off x="234492" y="869137"/>
            <a:ext cx="2757170" cy="666750"/>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F79546"/>
                </a:solidFill>
                <a:latin typeface="Calibri"/>
                <a:cs typeface="Calibri"/>
              </a:rPr>
              <a:t>“It</a:t>
            </a:r>
            <a:r>
              <a:rPr sz="1400" b="1" spc="-15" dirty="0">
                <a:solidFill>
                  <a:srgbClr val="F79546"/>
                </a:solidFill>
                <a:latin typeface="Calibri"/>
                <a:cs typeface="Calibri"/>
              </a:rPr>
              <a:t> </a:t>
            </a:r>
            <a:r>
              <a:rPr sz="1400" b="1" dirty="0">
                <a:solidFill>
                  <a:srgbClr val="F79546"/>
                </a:solidFill>
                <a:latin typeface="Calibri"/>
                <a:cs typeface="Calibri"/>
              </a:rPr>
              <a:t>is</a:t>
            </a:r>
            <a:r>
              <a:rPr sz="1400" b="1" spc="-15" dirty="0">
                <a:solidFill>
                  <a:srgbClr val="F79546"/>
                </a:solidFill>
                <a:latin typeface="Calibri"/>
                <a:cs typeface="Calibri"/>
              </a:rPr>
              <a:t> </a:t>
            </a:r>
            <a:r>
              <a:rPr sz="1400" b="1" dirty="0">
                <a:solidFill>
                  <a:srgbClr val="F79546"/>
                </a:solidFill>
                <a:latin typeface="Calibri"/>
                <a:cs typeface="Calibri"/>
              </a:rPr>
              <a:t>our</a:t>
            </a:r>
            <a:r>
              <a:rPr sz="1400" b="1" spc="-25" dirty="0">
                <a:solidFill>
                  <a:srgbClr val="F79546"/>
                </a:solidFill>
                <a:latin typeface="Calibri"/>
                <a:cs typeface="Calibri"/>
              </a:rPr>
              <a:t> </a:t>
            </a:r>
            <a:r>
              <a:rPr sz="1400" b="1" dirty="0">
                <a:solidFill>
                  <a:srgbClr val="F79546"/>
                </a:solidFill>
                <a:latin typeface="Calibri"/>
                <a:cs typeface="Calibri"/>
              </a:rPr>
              <a:t>choices</a:t>
            </a:r>
            <a:r>
              <a:rPr sz="1400" b="1" spc="-35" dirty="0">
                <a:solidFill>
                  <a:srgbClr val="F79546"/>
                </a:solidFill>
                <a:latin typeface="Calibri"/>
                <a:cs typeface="Calibri"/>
              </a:rPr>
              <a:t> </a:t>
            </a:r>
            <a:r>
              <a:rPr sz="1400" b="1" dirty="0">
                <a:solidFill>
                  <a:srgbClr val="F79546"/>
                </a:solidFill>
                <a:latin typeface="Calibri"/>
                <a:cs typeface="Calibri"/>
              </a:rPr>
              <a:t>that</a:t>
            </a:r>
            <a:r>
              <a:rPr sz="1400" b="1" spc="-35" dirty="0">
                <a:solidFill>
                  <a:srgbClr val="F79546"/>
                </a:solidFill>
                <a:latin typeface="Calibri"/>
                <a:cs typeface="Calibri"/>
              </a:rPr>
              <a:t> </a:t>
            </a:r>
            <a:r>
              <a:rPr sz="1400" b="1" dirty="0">
                <a:solidFill>
                  <a:srgbClr val="F79546"/>
                </a:solidFill>
                <a:latin typeface="Calibri"/>
                <a:cs typeface="Calibri"/>
              </a:rPr>
              <a:t>show</a:t>
            </a:r>
            <a:r>
              <a:rPr sz="1400" b="1" spc="-40" dirty="0">
                <a:solidFill>
                  <a:srgbClr val="F79546"/>
                </a:solidFill>
                <a:latin typeface="Calibri"/>
                <a:cs typeface="Calibri"/>
              </a:rPr>
              <a:t> </a:t>
            </a:r>
            <a:r>
              <a:rPr sz="1400" b="1" dirty="0">
                <a:solidFill>
                  <a:srgbClr val="F79546"/>
                </a:solidFill>
                <a:latin typeface="Calibri"/>
                <a:cs typeface="Calibri"/>
              </a:rPr>
              <a:t>who</a:t>
            </a:r>
            <a:r>
              <a:rPr sz="1400" b="1" spc="-30" dirty="0">
                <a:solidFill>
                  <a:srgbClr val="F79546"/>
                </a:solidFill>
                <a:latin typeface="Calibri"/>
                <a:cs typeface="Calibri"/>
              </a:rPr>
              <a:t> </a:t>
            </a:r>
            <a:r>
              <a:rPr sz="1400" b="1" spc="-25" dirty="0">
                <a:solidFill>
                  <a:srgbClr val="F79546"/>
                </a:solidFill>
                <a:latin typeface="Calibri"/>
                <a:cs typeface="Calibri"/>
              </a:rPr>
              <a:t>we</a:t>
            </a:r>
            <a:endParaRPr sz="1400">
              <a:latin typeface="Calibri"/>
              <a:cs typeface="Calibri"/>
            </a:endParaRPr>
          </a:p>
          <a:p>
            <a:pPr marL="12700">
              <a:lnSpc>
                <a:spcPct val="100000"/>
              </a:lnSpc>
            </a:pPr>
            <a:r>
              <a:rPr sz="1400" b="1" dirty="0">
                <a:solidFill>
                  <a:srgbClr val="F79546"/>
                </a:solidFill>
                <a:latin typeface="Calibri"/>
                <a:cs typeface="Calibri"/>
              </a:rPr>
              <a:t>truly</a:t>
            </a:r>
            <a:r>
              <a:rPr sz="1400" b="1" spc="-35" dirty="0">
                <a:solidFill>
                  <a:srgbClr val="F79546"/>
                </a:solidFill>
                <a:latin typeface="Calibri"/>
                <a:cs typeface="Calibri"/>
              </a:rPr>
              <a:t> </a:t>
            </a:r>
            <a:r>
              <a:rPr sz="1400" b="1" dirty="0">
                <a:solidFill>
                  <a:srgbClr val="F79546"/>
                </a:solidFill>
                <a:latin typeface="Calibri"/>
                <a:cs typeface="Calibri"/>
              </a:rPr>
              <a:t>are,</a:t>
            </a:r>
            <a:r>
              <a:rPr sz="1400" b="1" spc="-40" dirty="0">
                <a:solidFill>
                  <a:srgbClr val="F79546"/>
                </a:solidFill>
                <a:latin typeface="Calibri"/>
                <a:cs typeface="Calibri"/>
              </a:rPr>
              <a:t> </a:t>
            </a:r>
            <a:r>
              <a:rPr sz="1400" b="1" dirty="0">
                <a:solidFill>
                  <a:srgbClr val="F79546"/>
                </a:solidFill>
                <a:latin typeface="Calibri"/>
                <a:cs typeface="Calibri"/>
              </a:rPr>
              <a:t>far</a:t>
            </a:r>
            <a:r>
              <a:rPr sz="1400" b="1" spc="-20" dirty="0">
                <a:solidFill>
                  <a:srgbClr val="F79546"/>
                </a:solidFill>
                <a:latin typeface="Calibri"/>
                <a:cs typeface="Calibri"/>
              </a:rPr>
              <a:t> </a:t>
            </a:r>
            <a:r>
              <a:rPr sz="1400" b="1" dirty="0">
                <a:solidFill>
                  <a:srgbClr val="F79546"/>
                </a:solidFill>
                <a:latin typeface="Calibri"/>
                <a:cs typeface="Calibri"/>
              </a:rPr>
              <a:t>more</a:t>
            </a:r>
            <a:r>
              <a:rPr sz="1400" b="1" spc="-35" dirty="0">
                <a:solidFill>
                  <a:srgbClr val="F79546"/>
                </a:solidFill>
                <a:latin typeface="Calibri"/>
                <a:cs typeface="Calibri"/>
              </a:rPr>
              <a:t> </a:t>
            </a:r>
            <a:r>
              <a:rPr sz="1400" b="1" dirty="0">
                <a:solidFill>
                  <a:srgbClr val="F79546"/>
                </a:solidFill>
                <a:latin typeface="Calibri"/>
                <a:cs typeface="Calibri"/>
              </a:rPr>
              <a:t>than</a:t>
            </a:r>
            <a:r>
              <a:rPr sz="1400" b="1" spc="-35" dirty="0">
                <a:solidFill>
                  <a:srgbClr val="F79546"/>
                </a:solidFill>
                <a:latin typeface="Calibri"/>
                <a:cs typeface="Calibri"/>
              </a:rPr>
              <a:t> </a:t>
            </a:r>
            <a:r>
              <a:rPr sz="1400" b="1" dirty="0">
                <a:solidFill>
                  <a:srgbClr val="F79546"/>
                </a:solidFill>
                <a:latin typeface="Calibri"/>
                <a:cs typeface="Calibri"/>
              </a:rPr>
              <a:t>our</a:t>
            </a:r>
            <a:r>
              <a:rPr sz="1400" b="1" spc="-15" dirty="0">
                <a:solidFill>
                  <a:srgbClr val="F79546"/>
                </a:solidFill>
                <a:latin typeface="Calibri"/>
                <a:cs typeface="Calibri"/>
              </a:rPr>
              <a:t> </a:t>
            </a:r>
            <a:r>
              <a:rPr sz="1400" b="1" spc="-10" dirty="0">
                <a:solidFill>
                  <a:srgbClr val="F79546"/>
                </a:solidFill>
                <a:latin typeface="Calibri"/>
                <a:cs typeface="Calibri"/>
              </a:rPr>
              <a:t>abilities”</a:t>
            </a:r>
            <a:endParaRPr sz="1400">
              <a:latin typeface="Calibri"/>
              <a:cs typeface="Calibri"/>
            </a:endParaRPr>
          </a:p>
          <a:p>
            <a:pPr marL="1795780">
              <a:lnSpc>
                <a:spcPct val="100000"/>
              </a:lnSpc>
            </a:pPr>
            <a:r>
              <a:rPr sz="1400" i="1" dirty="0">
                <a:solidFill>
                  <a:srgbClr val="585858"/>
                </a:solidFill>
                <a:latin typeface="Calibri"/>
                <a:cs typeface="Calibri"/>
              </a:rPr>
              <a:t>-</a:t>
            </a:r>
            <a:r>
              <a:rPr sz="1400" i="1" spc="-25" dirty="0">
                <a:solidFill>
                  <a:srgbClr val="585858"/>
                </a:solidFill>
                <a:latin typeface="Calibri"/>
                <a:cs typeface="Calibri"/>
              </a:rPr>
              <a:t> </a:t>
            </a:r>
            <a:r>
              <a:rPr sz="1400" i="1" dirty="0">
                <a:solidFill>
                  <a:srgbClr val="585858"/>
                </a:solidFill>
                <a:latin typeface="Calibri"/>
                <a:cs typeface="Calibri"/>
              </a:rPr>
              <a:t>J.K.</a:t>
            </a:r>
            <a:r>
              <a:rPr sz="1400" i="1" spc="-20" dirty="0">
                <a:solidFill>
                  <a:srgbClr val="585858"/>
                </a:solidFill>
                <a:latin typeface="Calibri"/>
                <a:cs typeface="Calibri"/>
              </a:rPr>
              <a:t> </a:t>
            </a:r>
            <a:r>
              <a:rPr sz="1400" i="1" spc="-10" dirty="0">
                <a:solidFill>
                  <a:srgbClr val="585858"/>
                </a:solidFill>
                <a:latin typeface="Calibri"/>
                <a:cs typeface="Calibri"/>
              </a:rPr>
              <a:t>Rowling</a:t>
            </a:r>
            <a:endParaRPr sz="1400">
              <a:latin typeface="Calibri"/>
              <a:cs typeface="Calibri"/>
            </a:endParaRPr>
          </a:p>
        </p:txBody>
      </p:sp>
      <p:sp>
        <p:nvSpPr>
          <p:cNvPr id="4" name="object 4"/>
          <p:cNvSpPr txBox="1"/>
          <p:nvPr/>
        </p:nvSpPr>
        <p:spPr>
          <a:xfrm>
            <a:off x="3749421" y="977264"/>
            <a:ext cx="2769870" cy="452755"/>
          </a:xfrm>
          <a:prstGeom prst="rect">
            <a:avLst/>
          </a:prstGeom>
        </p:spPr>
        <p:txBody>
          <a:bodyPr vert="horz" wrap="square" lIns="0" tIns="12700" rIns="0" bIns="0" rtlCol="0">
            <a:spAutoFit/>
          </a:bodyPr>
          <a:lstStyle/>
          <a:p>
            <a:pPr marR="7620" algn="r">
              <a:lnSpc>
                <a:spcPct val="100000"/>
              </a:lnSpc>
              <a:spcBef>
                <a:spcPts val="100"/>
              </a:spcBef>
            </a:pPr>
            <a:r>
              <a:rPr sz="1400" b="1" dirty="0">
                <a:solidFill>
                  <a:srgbClr val="F79546"/>
                </a:solidFill>
                <a:latin typeface="Calibri"/>
                <a:cs typeface="Calibri"/>
              </a:rPr>
              <a:t>“Play</a:t>
            </a:r>
            <a:r>
              <a:rPr sz="1400" b="1" spc="-25" dirty="0">
                <a:solidFill>
                  <a:srgbClr val="F79546"/>
                </a:solidFill>
                <a:latin typeface="Calibri"/>
                <a:cs typeface="Calibri"/>
              </a:rPr>
              <a:t> </a:t>
            </a:r>
            <a:r>
              <a:rPr sz="1400" b="1" dirty="0">
                <a:solidFill>
                  <a:srgbClr val="F79546"/>
                </a:solidFill>
                <a:latin typeface="Calibri"/>
                <a:cs typeface="Calibri"/>
              </a:rPr>
              <a:t>is</a:t>
            </a:r>
            <a:r>
              <a:rPr sz="1400" b="1" spc="-15" dirty="0">
                <a:solidFill>
                  <a:srgbClr val="F79546"/>
                </a:solidFill>
                <a:latin typeface="Calibri"/>
                <a:cs typeface="Calibri"/>
              </a:rPr>
              <a:t> </a:t>
            </a:r>
            <a:r>
              <a:rPr sz="1400" b="1" dirty="0">
                <a:solidFill>
                  <a:srgbClr val="F79546"/>
                </a:solidFill>
                <a:latin typeface="Calibri"/>
                <a:cs typeface="Calibri"/>
              </a:rPr>
              <a:t>the</a:t>
            </a:r>
            <a:r>
              <a:rPr sz="1400" b="1" spc="-30" dirty="0">
                <a:solidFill>
                  <a:srgbClr val="F79546"/>
                </a:solidFill>
                <a:latin typeface="Calibri"/>
                <a:cs typeface="Calibri"/>
              </a:rPr>
              <a:t> </a:t>
            </a:r>
            <a:r>
              <a:rPr sz="1400" b="1" dirty="0">
                <a:solidFill>
                  <a:srgbClr val="F79546"/>
                </a:solidFill>
                <a:latin typeface="Calibri"/>
                <a:cs typeface="Calibri"/>
              </a:rPr>
              <a:t>highest</a:t>
            </a:r>
            <a:r>
              <a:rPr sz="1400" b="1" spc="-40" dirty="0">
                <a:solidFill>
                  <a:srgbClr val="F79546"/>
                </a:solidFill>
                <a:latin typeface="Calibri"/>
                <a:cs typeface="Calibri"/>
              </a:rPr>
              <a:t> </a:t>
            </a:r>
            <a:r>
              <a:rPr sz="1400" b="1" dirty="0">
                <a:solidFill>
                  <a:srgbClr val="F79546"/>
                </a:solidFill>
                <a:latin typeface="Calibri"/>
                <a:cs typeface="Calibri"/>
              </a:rPr>
              <a:t>form</a:t>
            </a:r>
            <a:r>
              <a:rPr sz="1400" b="1" spc="-50" dirty="0">
                <a:solidFill>
                  <a:srgbClr val="F79546"/>
                </a:solidFill>
                <a:latin typeface="Calibri"/>
                <a:cs typeface="Calibri"/>
              </a:rPr>
              <a:t> </a:t>
            </a:r>
            <a:r>
              <a:rPr sz="1400" b="1" dirty="0">
                <a:solidFill>
                  <a:srgbClr val="F79546"/>
                </a:solidFill>
                <a:latin typeface="Calibri"/>
                <a:cs typeface="Calibri"/>
              </a:rPr>
              <a:t>of</a:t>
            </a:r>
            <a:r>
              <a:rPr sz="1400" b="1" spc="-25" dirty="0">
                <a:solidFill>
                  <a:srgbClr val="F79546"/>
                </a:solidFill>
                <a:latin typeface="Calibri"/>
                <a:cs typeface="Calibri"/>
              </a:rPr>
              <a:t> </a:t>
            </a:r>
            <a:r>
              <a:rPr sz="1400" b="1" spc="-10" dirty="0">
                <a:solidFill>
                  <a:srgbClr val="F79546"/>
                </a:solidFill>
                <a:latin typeface="Calibri"/>
                <a:cs typeface="Calibri"/>
              </a:rPr>
              <a:t>research”</a:t>
            </a:r>
            <a:endParaRPr sz="1400">
              <a:latin typeface="Calibri"/>
              <a:cs typeface="Calibri"/>
            </a:endParaRPr>
          </a:p>
          <a:p>
            <a:pPr marR="5080" algn="r">
              <a:lnSpc>
                <a:spcPct val="100000"/>
              </a:lnSpc>
            </a:pPr>
            <a:r>
              <a:rPr sz="1400" i="1" dirty="0">
                <a:solidFill>
                  <a:srgbClr val="585858"/>
                </a:solidFill>
                <a:latin typeface="Calibri"/>
                <a:cs typeface="Calibri"/>
              </a:rPr>
              <a:t>-</a:t>
            </a:r>
            <a:r>
              <a:rPr sz="1400" i="1" spc="-15" dirty="0">
                <a:solidFill>
                  <a:srgbClr val="585858"/>
                </a:solidFill>
                <a:latin typeface="Calibri"/>
                <a:cs typeface="Calibri"/>
              </a:rPr>
              <a:t> </a:t>
            </a:r>
            <a:r>
              <a:rPr sz="1400" i="1" dirty="0">
                <a:solidFill>
                  <a:srgbClr val="585858"/>
                </a:solidFill>
                <a:latin typeface="Calibri"/>
                <a:cs typeface="Calibri"/>
              </a:rPr>
              <a:t>Albert</a:t>
            </a:r>
            <a:r>
              <a:rPr sz="1400" i="1" spc="-5" dirty="0">
                <a:solidFill>
                  <a:srgbClr val="585858"/>
                </a:solidFill>
                <a:latin typeface="Calibri"/>
                <a:cs typeface="Calibri"/>
              </a:rPr>
              <a:t> </a:t>
            </a:r>
            <a:r>
              <a:rPr sz="1400" i="1" spc="-10" dirty="0">
                <a:solidFill>
                  <a:srgbClr val="585858"/>
                </a:solidFill>
                <a:latin typeface="Calibri"/>
                <a:cs typeface="Calibri"/>
              </a:rPr>
              <a:t>Einstein</a:t>
            </a:r>
            <a:endParaRPr sz="1400">
              <a:latin typeface="Calibri"/>
              <a:cs typeface="Calibri"/>
            </a:endParaRPr>
          </a:p>
        </p:txBody>
      </p:sp>
      <p:sp>
        <p:nvSpPr>
          <p:cNvPr id="5" name="object 5"/>
          <p:cNvSpPr txBox="1"/>
          <p:nvPr/>
        </p:nvSpPr>
        <p:spPr>
          <a:xfrm>
            <a:off x="281736" y="1733804"/>
            <a:ext cx="6357620" cy="8061325"/>
          </a:xfrm>
          <a:prstGeom prst="rect">
            <a:avLst/>
          </a:prstGeom>
        </p:spPr>
        <p:txBody>
          <a:bodyPr vert="horz" wrap="square" lIns="0" tIns="12700" rIns="0" bIns="0" rtlCol="0">
            <a:spAutoFit/>
          </a:bodyPr>
          <a:lstStyle/>
          <a:p>
            <a:pPr marL="12700" marR="350520">
              <a:lnSpc>
                <a:spcPct val="100000"/>
              </a:lnSpc>
              <a:spcBef>
                <a:spcPts val="100"/>
              </a:spcBef>
            </a:pPr>
            <a:r>
              <a:rPr sz="1400" b="1" dirty="0">
                <a:solidFill>
                  <a:srgbClr val="F79546"/>
                </a:solidFill>
                <a:latin typeface="Calibri"/>
                <a:cs typeface="Calibri"/>
              </a:rPr>
              <a:t>“life</a:t>
            </a:r>
            <a:r>
              <a:rPr sz="1400" b="1" spc="-35" dirty="0">
                <a:solidFill>
                  <a:srgbClr val="F79546"/>
                </a:solidFill>
                <a:latin typeface="Calibri"/>
                <a:cs typeface="Calibri"/>
              </a:rPr>
              <a:t> </a:t>
            </a:r>
            <a:r>
              <a:rPr sz="1400" b="1" dirty="0">
                <a:solidFill>
                  <a:srgbClr val="F79546"/>
                </a:solidFill>
                <a:latin typeface="Calibri"/>
                <a:cs typeface="Calibri"/>
              </a:rPr>
              <a:t>is</a:t>
            </a:r>
            <a:r>
              <a:rPr sz="1400" b="1" spc="-20" dirty="0">
                <a:solidFill>
                  <a:srgbClr val="F79546"/>
                </a:solidFill>
                <a:latin typeface="Calibri"/>
                <a:cs typeface="Calibri"/>
              </a:rPr>
              <a:t> </a:t>
            </a:r>
            <a:r>
              <a:rPr sz="1400" b="1" dirty="0">
                <a:solidFill>
                  <a:srgbClr val="F79546"/>
                </a:solidFill>
                <a:latin typeface="Calibri"/>
                <a:cs typeface="Calibri"/>
              </a:rPr>
              <a:t>not</a:t>
            </a:r>
            <a:r>
              <a:rPr sz="1400" b="1" spc="-25" dirty="0">
                <a:solidFill>
                  <a:srgbClr val="F79546"/>
                </a:solidFill>
                <a:latin typeface="Calibri"/>
                <a:cs typeface="Calibri"/>
              </a:rPr>
              <a:t> </a:t>
            </a:r>
            <a:r>
              <a:rPr sz="1400" b="1" dirty="0">
                <a:solidFill>
                  <a:srgbClr val="F79546"/>
                </a:solidFill>
                <a:latin typeface="Calibri"/>
                <a:cs typeface="Calibri"/>
              </a:rPr>
              <a:t>measured</a:t>
            </a:r>
            <a:r>
              <a:rPr sz="1400" b="1" spc="-50" dirty="0">
                <a:solidFill>
                  <a:srgbClr val="F79546"/>
                </a:solidFill>
                <a:latin typeface="Calibri"/>
                <a:cs typeface="Calibri"/>
              </a:rPr>
              <a:t> </a:t>
            </a:r>
            <a:r>
              <a:rPr sz="1400" b="1" dirty="0">
                <a:solidFill>
                  <a:srgbClr val="F79546"/>
                </a:solidFill>
                <a:latin typeface="Calibri"/>
                <a:cs typeface="Calibri"/>
              </a:rPr>
              <a:t>by</a:t>
            </a:r>
            <a:r>
              <a:rPr sz="1400" b="1" spc="-25" dirty="0">
                <a:solidFill>
                  <a:srgbClr val="F79546"/>
                </a:solidFill>
                <a:latin typeface="Calibri"/>
                <a:cs typeface="Calibri"/>
              </a:rPr>
              <a:t> </a:t>
            </a:r>
            <a:r>
              <a:rPr sz="1400" b="1" dirty="0">
                <a:solidFill>
                  <a:srgbClr val="F79546"/>
                </a:solidFill>
                <a:latin typeface="Calibri"/>
                <a:cs typeface="Calibri"/>
              </a:rPr>
              <a:t>the</a:t>
            </a:r>
            <a:r>
              <a:rPr sz="1400" b="1" spc="-30" dirty="0">
                <a:solidFill>
                  <a:srgbClr val="F79546"/>
                </a:solidFill>
                <a:latin typeface="Calibri"/>
                <a:cs typeface="Calibri"/>
              </a:rPr>
              <a:t> </a:t>
            </a:r>
            <a:r>
              <a:rPr sz="1400" b="1" dirty="0">
                <a:solidFill>
                  <a:srgbClr val="F79546"/>
                </a:solidFill>
                <a:latin typeface="Calibri"/>
                <a:cs typeface="Calibri"/>
              </a:rPr>
              <a:t>number</a:t>
            </a:r>
            <a:r>
              <a:rPr sz="1400" b="1" spc="-50" dirty="0">
                <a:solidFill>
                  <a:srgbClr val="F79546"/>
                </a:solidFill>
                <a:latin typeface="Calibri"/>
                <a:cs typeface="Calibri"/>
              </a:rPr>
              <a:t> </a:t>
            </a:r>
            <a:r>
              <a:rPr sz="1400" b="1" dirty="0">
                <a:solidFill>
                  <a:srgbClr val="F79546"/>
                </a:solidFill>
                <a:latin typeface="Calibri"/>
                <a:cs typeface="Calibri"/>
              </a:rPr>
              <a:t>of</a:t>
            </a:r>
            <a:r>
              <a:rPr sz="1400" b="1" spc="-30" dirty="0">
                <a:solidFill>
                  <a:srgbClr val="F79546"/>
                </a:solidFill>
                <a:latin typeface="Calibri"/>
                <a:cs typeface="Calibri"/>
              </a:rPr>
              <a:t> </a:t>
            </a:r>
            <a:r>
              <a:rPr sz="1400" b="1" dirty="0">
                <a:solidFill>
                  <a:srgbClr val="F79546"/>
                </a:solidFill>
                <a:latin typeface="Calibri"/>
                <a:cs typeface="Calibri"/>
              </a:rPr>
              <a:t>breaths</a:t>
            </a:r>
            <a:r>
              <a:rPr sz="1400" b="1" spc="-55" dirty="0">
                <a:solidFill>
                  <a:srgbClr val="F79546"/>
                </a:solidFill>
                <a:latin typeface="Calibri"/>
                <a:cs typeface="Calibri"/>
              </a:rPr>
              <a:t> </a:t>
            </a:r>
            <a:r>
              <a:rPr sz="1400" b="1" dirty="0">
                <a:solidFill>
                  <a:srgbClr val="F79546"/>
                </a:solidFill>
                <a:latin typeface="Calibri"/>
                <a:cs typeface="Calibri"/>
              </a:rPr>
              <a:t>we</a:t>
            </a:r>
            <a:r>
              <a:rPr sz="1400" b="1" spc="-35" dirty="0">
                <a:solidFill>
                  <a:srgbClr val="F79546"/>
                </a:solidFill>
                <a:latin typeface="Calibri"/>
                <a:cs typeface="Calibri"/>
              </a:rPr>
              <a:t> </a:t>
            </a:r>
            <a:r>
              <a:rPr sz="1400" b="1" dirty="0">
                <a:solidFill>
                  <a:srgbClr val="F79546"/>
                </a:solidFill>
                <a:latin typeface="Calibri"/>
                <a:cs typeface="Calibri"/>
              </a:rPr>
              <a:t>take,</a:t>
            </a:r>
            <a:r>
              <a:rPr sz="1400" b="1" spc="-35" dirty="0">
                <a:solidFill>
                  <a:srgbClr val="F79546"/>
                </a:solidFill>
                <a:latin typeface="Calibri"/>
                <a:cs typeface="Calibri"/>
              </a:rPr>
              <a:t> </a:t>
            </a:r>
            <a:r>
              <a:rPr sz="1400" b="1" dirty="0">
                <a:solidFill>
                  <a:srgbClr val="F79546"/>
                </a:solidFill>
                <a:latin typeface="Calibri"/>
                <a:cs typeface="Calibri"/>
              </a:rPr>
              <a:t>but</a:t>
            </a:r>
            <a:r>
              <a:rPr sz="1400" b="1" spc="-40" dirty="0">
                <a:solidFill>
                  <a:srgbClr val="F79546"/>
                </a:solidFill>
                <a:latin typeface="Calibri"/>
                <a:cs typeface="Calibri"/>
              </a:rPr>
              <a:t> </a:t>
            </a:r>
            <a:r>
              <a:rPr sz="1400" b="1" dirty="0">
                <a:solidFill>
                  <a:srgbClr val="F79546"/>
                </a:solidFill>
                <a:latin typeface="Calibri"/>
                <a:cs typeface="Calibri"/>
              </a:rPr>
              <a:t>by</a:t>
            </a:r>
            <a:r>
              <a:rPr sz="1400" b="1" spc="-15" dirty="0">
                <a:solidFill>
                  <a:srgbClr val="F79546"/>
                </a:solidFill>
                <a:latin typeface="Calibri"/>
                <a:cs typeface="Calibri"/>
              </a:rPr>
              <a:t> </a:t>
            </a:r>
            <a:r>
              <a:rPr sz="1400" b="1" dirty="0">
                <a:solidFill>
                  <a:srgbClr val="F79546"/>
                </a:solidFill>
                <a:latin typeface="Calibri"/>
                <a:cs typeface="Calibri"/>
              </a:rPr>
              <a:t>the</a:t>
            </a:r>
            <a:r>
              <a:rPr sz="1400" b="1" spc="-40" dirty="0">
                <a:solidFill>
                  <a:srgbClr val="F79546"/>
                </a:solidFill>
                <a:latin typeface="Calibri"/>
                <a:cs typeface="Calibri"/>
              </a:rPr>
              <a:t> </a:t>
            </a:r>
            <a:r>
              <a:rPr sz="1400" b="1" dirty="0">
                <a:solidFill>
                  <a:srgbClr val="F79546"/>
                </a:solidFill>
                <a:latin typeface="Calibri"/>
                <a:cs typeface="Calibri"/>
              </a:rPr>
              <a:t>moments</a:t>
            </a:r>
            <a:r>
              <a:rPr sz="1400" b="1" spc="-50" dirty="0">
                <a:solidFill>
                  <a:srgbClr val="F79546"/>
                </a:solidFill>
                <a:latin typeface="Calibri"/>
                <a:cs typeface="Calibri"/>
              </a:rPr>
              <a:t> </a:t>
            </a:r>
            <a:r>
              <a:rPr sz="1400" b="1" spc="-20" dirty="0">
                <a:solidFill>
                  <a:srgbClr val="F79546"/>
                </a:solidFill>
                <a:latin typeface="Calibri"/>
                <a:cs typeface="Calibri"/>
              </a:rPr>
              <a:t>that </a:t>
            </a:r>
            <a:r>
              <a:rPr sz="1400" b="1" dirty="0">
                <a:solidFill>
                  <a:srgbClr val="F79546"/>
                </a:solidFill>
                <a:latin typeface="Calibri"/>
                <a:cs typeface="Calibri"/>
              </a:rPr>
              <a:t>take</a:t>
            </a:r>
            <a:r>
              <a:rPr sz="1400" b="1" spc="-55" dirty="0">
                <a:solidFill>
                  <a:srgbClr val="F79546"/>
                </a:solidFill>
                <a:latin typeface="Calibri"/>
                <a:cs typeface="Calibri"/>
              </a:rPr>
              <a:t> </a:t>
            </a:r>
            <a:r>
              <a:rPr sz="1400" b="1" dirty="0">
                <a:solidFill>
                  <a:srgbClr val="F79546"/>
                </a:solidFill>
                <a:latin typeface="Calibri"/>
                <a:cs typeface="Calibri"/>
              </a:rPr>
              <a:t>our</a:t>
            </a:r>
            <a:r>
              <a:rPr sz="1400" b="1" spc="-30" dirty="0">
                <a:solidFill>
                  <a:srgbClr val="F79546"/>
                </a:solidFill>
                <a:latin typeface="Calibri"/>
                <a:cs typeface="Calibri"/>
              </a:rPr>
              <a:t> </a:t>
            </a:r>
            <a:r>
              <a:rPr sz="1400" b="1" dirty="0">
                <a:solidFill>
                  <a:srgbClr val="F79546"/>
                </a:solidFill>
                <a:latin typeface="Calibri"/>
                <a:cs typeface="Calibri"/>
              </a:rPr>
              <a:t>break</a:t>
            </a:r>
            <a:r>
              <a:rPr sz="1400" b="1" spc="-45" dirty="0">
                <a:solidFill>
                  <a:srgbClr val="F79546"/>
                </a:solidFill>
                <a:latin typeface="Calibri"/>
                <a:cs typeface="Calibri"/>
              </a:rPr>
              <a:t> </a:t>
            </a:r>
            <a:r>
              <a:rPr sz="1400" b="1" dirty="0">
                <a:solidFill>
                  <a:srgbClr val="F79546"/>
                </a:solidFill>
                <a:latin typeface="Calibri"/>
                <a:cs typeface="Calibri"/>
              </a:rPr>
              <a:t>away”</a:t>
            </a:r>
            <a:r>
              <a:rPr sz="1400" b="1" spc="-45" dirty="0">
                <a:solidFill>
                  <a:srgbClr val="F79546"/>
                </a:solidFill>
                <a:latin typeface="Calibri"/>
                <a:cs typeface="Calibri"/>
              </a:rPr>
              <a:t> </a:t>
            </a:r>
            <a:r>
              <a:rPr sz="1400" i="1" dirty="0">
                <a:solidFill>
                  <a:srgbClr val="585858"/>
                </a:solidFill>
                <a:latin typeface="Calibri"/>
                <a:cs typeface="Calibri"/>
              </a:rPr>
              <a:t>-</a:t>
            </a:r>
            <a:r>
              <a:rPr sz="1400" i="1" spc="-25" dirty="0">
                <a:solidFill>
                  <a:srgbClr val="585858"/>
                </a:solidFill>
                <a:latin typeface="Calibri"/>
                <a:cs typeface="Calibri"/>
              </a:rPr>
              <a:t> </a:t>
            </a:r>
            <a:r>
              <a:rPr sz="1400" i="1" dirty="0">
                <a:solidFill>
                  <a:srgbClr val="585858"/>
                </a:solidFill>
                <a:latin typeface="Calibri"/>
                <a:cs typeface="Calibri"/>
              </a:rPr>
              <a:t>Carlin,</a:t>
            </a:r>
            <a:r>
              <a:rPr sz="1400" i="1" spc="-20" dirty="0">
                <a:solidFill>
                  <a:srgbClr val="585858"/>
                </a:solidFill>
                <a:latin typeface="Calibri"/>
                <a:cs typeface="Calibri"/>
              </a:rPr>
              <a:t> </a:t>
            </a:r>
            <a:r>
              <a:rPr sz="1400" i="1" dirty="0">
                <a:solidFill>
                  <a:srgbClr val="585858"/>
                </a:solidFill>
                <a:latin typeface="Calibri"/>
                <a:cs typeface="Calibri"/>
              </a:rPr>
              <a:t>cited</a:t>
            </a:r>
            <a:r>
              <a:rPr sz="1400" i="1" spc="-20" dirty="0">
                <a:solidFill>
                  <a:srgbClr val="585858"/>
                </a:solidFill>
                <a:latin typeface="Calibri"/>
                <a:cs typeface="Calibri"/>
              </a:rPr>
              <a:t> </a:t>
            </a:r>
            <a:r>
              <a:rPr sz="1400" i="1" dirty="0">
                <a:solidFill>
                  <a:srgbClr val="585858"/>
                </a:solidFill>
                <a:latin typeface="Calibri"/>
                <a:cs typeface="Calibri"/>
              </a:rPr>
              <a:t>in</a:t>
            </a:r>
            <a:r>
              <a:rPr sz="1400" i="1" spc="-5" dirty="0">
                <a:solidFill>
                  <a:srgbClr val="585858"/>
                </a:solidFill>
                <a:latin typeface="Calibri"/>
                <a:cs typeface="Calibri"/>
              </a:rPr>
              <a:t> </a:t>
            </a:r>
            <a:r>
              <a:rPr sz="1400" i="1" spc="-10" dirty="0">
                <a:solidFill>
                  <a:srgbClr val="585858"/>
                </a:solidFill>
                <a:latin typeface="Calibri"/>
                <a:cs typeface="Calibri"/>
              </a:rPr>
              <a:t>Woolton</a:t>
            </a:r>
            <a:r>
              <a:rPr sz="1400" i="1" spc="-30" dirty="0">
                <a:solidFill>
                  <a:srgbClr val="585858"/>
                </a:solidFill>
                <a:latin typeface="Calibri"/>
                <a:cs typeface="Calibri"/>
              </a:rPr>
              <a:t> </a:t>
            </a:r>
            <a:r>
              <a:rPr sz="1400" i="1" spc="-10" dirty="0">
                <a:solidFill>
                  <a:srgbClr val="585858"/>
                </a:solidFill>
                <a:latin typeface="Calibri"/>
                <a:cs typeface="Calibri"/>
              </a:rPr>
              <a:t>(2006)</a:t>
            </a:r>
            <a:endParaRPr sz="1400">
              <a:latin typeface="Calibri"/>
              <a:cs typeface="Calibri"/>
            </a:endParaRPr>
          </a:p>
          <a:p>
            <a:pPr>
              <a:lnSpc>
                <a:spcPct val="100000"/>
              </a:lnSpc>
              <a:spcBef>
                <a:spcPts val="45"/>
              </a:spcBef>
            </a:pPr>
            <a:endParaRPr sz="1850">
              <a:latin typeface="Calibri"/>
              <a:cs typeface="Calibri"/>
            </a:endParaRPr>
          </a:p>
          <a:p>
            <a:pPr marL="65405" marR="55244" algn="just">
              <a:lnSpc>
                <a:spcPct val="100000"/>
              </a:lnSpc>
            </a:pPr>
            <a:r>
              <a:rPr sz="1600" dirty="0">
                <a:solidFill>
                  <a:srgbClr val="585858"/>
                </a:solidFill>
                <a:latin typeface="Calibri"/>
                <a:cs typeface="Calibri"/>
              </a:rPr>
              <a:t>We</a:t>
            </a:r>
            <a:r>
              <a:rPr sz="1600" spc="-30" dirty="0">
                <a:solidFill>
                  <a:srgbClr val="585858"/>
                </a:solidFill>
                <a:latin typeface="Calibri"/>
                <a:cs typeface="Calibri"/>
              </a:rPr>
              <a:t> </a:t>
            </a:r>
            <a:r>
              <a:rPr sz="1600" dirty="0">
                <a:solidFill>
                  <a:srgbClr val="585858"/>
                </a:solidFill>
                <a:latin typeface="Calibri"/>
                <a:cs typeface="Calibri"/>
              </a:rPr>
              <a:t>believe</a:t>
            </a:r>
            <a:r>
              <a:rPr sz="1600" spc="-40" dirty="0">
                <a:solidFill>
                  <a:srgbClr val="585858"/>
                </a:solidFill>
                <a:latin typeface="Calibri"/>
                <a:cs typeface="Calibri"/>
              </a:rPr>
              <a:t> </a:t>
            </a:r>
            <a:r>
              <a:rPr sz="1600" dirty="0">
                <a:solidFill>
                  <a:srgbClr val="585858"/>
                </a:solidFill>
                <a:latin typeface="Calibri"/>
                <a:cs typeface="Calibri"/>
              </a:rPr>
              <a:t>in</a:t>
            </a:r>
            <a:r>
              <a:rPr sz="1600" spc="-55" dirty="0">
                <a:solidFill>
                  <a:srgbClr val="585858"/>
                </a:solidFill>
                <a:latin typeface="Calibri"/>
                <a:cs typeface="Calibri"/>
              </a:rPr>
              <a:t> </a:t>
            </a:r>
            <a:r>
              <a:rPr sz="1600" spc="-10" dirty="0">
                <a:solidFill>
                  <a:srgbClr val="585858"/>
                </a:solidFill>
                <a:latin typeface="Calibri"/>
                <a:cs typeface="Calibri"/>
              </a:rPr>
              <a:t>encouraging</a:t>
            </a:r>
            <a:r>
              <a:rPr sz="1600" spc="-40" dirty="0">
                <a:solidFill>
                  <a:srgbClr val="585858"/>
                </a:solidFill>
                <a:latin typeface="Calibri"/>
                <a:cs typeface="Calibri"/>
              </a:rPr>
              <a:t> </a:t>
            </a:r>
            <a:r>
              <a:rPr sz="1600" dirty="0">
                <a:solidFill>
                  <a:srgbClr val="585858"/>
                </a:solidFill>
                <a:latin typeface="Calibri"/>
                <a:cs typeface="Calibri"/>
              </a:rPr>
              <a:t>our</a:t>
            </a:r>
            <a:r>
              <a:rPr sz="1600" spc="-30" dirty="0">
                <a:solidFill>
                  <a:srgbClr val="585858"/>
                </a:solidFill>
                <a:latin typeface="Calibri"/>
                <a:cs typeface="Calibri"/>
              </a:rPr>
              <a:t> </a:t>
            </a:r>
            <a:r>
              <a:rPr sz="1600" dirty="0">
                <a:solidFill>
                  <a:srgbClr val="585858"/>
                </a:solidFill>
                <a:latin typeface="Calibri"/>
                <a:cs typeface="Calibri"/>
              </a:rPr>
              <a:t>children</a:t>
            </a:r>
            <a:r>
              <a:rPr sz="1600" spc="-40" dirty="0">
                <a:solidFill>
                  <a:srgbClr val="585858"/>
                </a:solidFill>
                <a:latin typeface="Calibri"/>
                <a:cs typeface="Calibri"/>
              </a:rPr>
              <a:t> </a:t>
            </a:r>
            <a:r>
              <a:rPr sz="1600" dirty="0">
                <a:solidFill>
                  <a:srgbClr val="585858"/>
                </a:solidFill>
                <a:latin typeface="Calibri"/>
                <a:cs typeface="Calibri"/>
              </a:rPr>
              <a:t>to</a:t>
            </a:r>
            <a:r>
              <a:rPr sz="1600" spc="-45" dirty="0">
                <a:solidFill>
                  <a:srgbClr val="585858"/>
                </a:solidFill>
                <a:latin typeface="Calibri"/>
                <a:cs typeface="Calibri"/>
              </a:rPr>
              <a:t> </a:t>
            </a:r>
            <a:r>
              <a:rPr sz="1600" dirty="0">
                <a:solidFill>
                  <a:srgbClr val="585858"/>
                </a:solidFill>
                <a:latin typeface="Calibri"/>
                <a:cs typeface="Calibri"/>
              </a:rPr>
              <a:t>be</a:t>
            </a:r>
            <a:r>
              <a:rPr sz="1600" spc="-40" dirty="0">
                <a:solidFill>
                  <a:srgbClr val="585858"/>
                </a:solidFill>
                <a:latin typeface="Calibri"/>
                <a:cs typeface="Calibri"/>
              </a:rPr>
              <a:t> </a:t>
            </a:r>
            <a:r>
              <a:rPr sz="1600" spc="-10" dirty="0">
                <a:solidFill>
                  <a:srgbClr val="585858"/>
                </a:solidFill>
                <a:latin typeface="Calibri"/>
                <a:cs typeface="Calibri"/>
              </a:rPr>
              <a:t>independent</a:t>
            </a:r>
            <a:r>
              <a:rPr sz="1600" spc="-40" dirty="0">
                <a:solidFill>
                  <a:srgbClr val="585858"/>
                </a:solidFill>
                <a:latin typeface="Calibri"/>
                <a:cs typeface="Calibri"/>
              </a:rPr>
              <a:t> </a:t>
            </a:r>
            <a:r>
              <a:rPr sz="1600" dirty="0">
                <a:solidFill>
                  <a:srgbClr val="585858"/>
                </a:solidFill>
                <a:latin typeface="Calibri"/>
                <a:cs typeface="Calibri"/>
              </a:rPr>
              <a:t>in</a:t>
            </a:r>
            <a:r>
              <a:rPr sz="1600" spc="-50" dirty="0">
                <a:solidFill>
                  <a:srgbClr val="585858"/>
                </a:solidFill>
                <a:latin typeface="Calibri"/>
                <a:cs typeface="Calibri"/>
              </a:rPr>
              <a:t> </a:t>
            </a:r>
            <a:r>
              <a:rPr sz="1600" dirty="0">
                <a:solidFill>
                  <a:srgbClr val="585858"/>
                </a:solidFill>
                <a:latin typeface="Calibri"/>
                <a:cs typeface="Calibri"/>
              </a:rPr>
              <a:t>their</a:t>
            </a:r>
            <a:r>
              <a:rPr sz="1600" spc="-50" dirty="0">
                <a:solidFill>
                  <a:srgbClr val="585858"/>
                </a:solidFill>
                <a:latin typeface="Calibri"/>
                <a:cs typeface="Calibri"/>
              </a:rPr>
              <a:t> </a:t>
            </a:r>
            <a:r>
              <a:rPr sz="1600" dirty="0">
                <a:solidFill>
                  <a:srgbClr val="585858"/>
                </a:solidFill>
                <a:latin typeface="Calibri"/>
                <a:cs typeface="Calibri"/>
              </a:rPr>
              <a:t>self-</a:t>
            </a:r>
            <a:r>
              <a:rPr sz="1600" spc="-10" dirty="0">
                <a:solidFill>
                  <a:srgbClr val="585858"/>
                </a:solidFill>
                <a:latin typeface="Calibri"/>
                <a:cs typeface="Calibri"/>
              </a:rPr>
              <a:t>care, confident</a:t>
            </a:r>
            <a:r>
              <a:rPr sz="1600" spc="-35" dirty="0">
                <a:solidFill>
                  <a:srgbClr val="585858"/>
                </a:solidFill>
                <a:latin typeface="Calibri"/>
                <a:cs typeface="Calibri"/>
              </a:rPr>
              <a:t> </a:t>
            </a:r>
            <a:r>
              <a:rPr sz="1600" dirty="0">
                <a:solidFill>
                  <a:srgbClr val="585858"/>
                </a:solidFill>
                <a:latin typeface="Calibri"/>
                <a:cs typeface="Calibri"/>
              </a:rPr>
              <a:t>in</a:t>
            </a:r>
            <a:r>
              <a:rPr sz="1600" spc="-40" dirty="0">
                <a:solidFill>
                  <a:srgbClr val="585858"/>
                </a:solidFill>
                <a:latin typeface="Calibri"/>
                <a:cs typeface="Calibri"/>
              </a:rPr>
              <a:t> </a:t>
            </a:r>
            <a:r>
              <a:rPr sz="1600" dirty="0">
                <a:solidFill>
                  <a:srgbClr val="585858"/>
                </a:solidFill>
                <a:latin typeface="Calibri"/>
                <a:cs typeface="Calibri"/>
              </a:rPr>
              <a:t>their</a:t>
            </a:r>
            <a:r>
              <a:rPr sz="1600" spc="-30" dirty="0">
                <a:solidFill>
                  <a:srgbClr val="585858"/>
                </a:solidFill>
                <a:latin typeface="Calibri"/>
                <a:cs typeface="Calibri"/>
              </a:rPr>
              <a:t> </a:t>
            </a:r>
            <a:r>
              <a:rPr sz="1600" spc="-10" dirty="0">
                <a:solidFill>
                  <a:srgbClr val="585858"/>
                </a:solidFill>
                <a:latin typeface="Calibri"/>
                <a:cs typeface="Calibri"/>
              </a:rPr>
              <a:t>emotional</a:t>
            </a:r>
            <a:r>
              <a:rPr sz="1600" spc="-25" dirty="0">
                <a:solidFill>
                  <a:srgbClr val="585858"/>
                </a:solidFill>
                <a:latin typeface="Calibri"/>
                <a:cs typeface="Calibri"/>
              </a:rPr>
              <a:t> </a:t>
            </a:r>
            <a:r>
              <a:rPr sz="1600" dirty="0">
                <a:solidFill>
                  <a:srgbClr val="585858"/>
                </a:solidFill>
                <a:latin typeface="Calibri"/>
                <a:cs typeface="Calibri"/>
              </a:rPr>
              <a:t>wellbeing,</a:t>
            </a:r>
            <a:r>
              <a:rPr sz="1600" spc="-35" dirty="0">
                <a:solidFill>
                  <a:srgbClr val="585858"/>
                </a:solidFill>
                <a:latin typeface="Calibri"/>
                <a:cs typeface="Calibri"/>
              </a:rPr>
              <a:t> </a:t>
            </a:r>
            <a:r>
              <a:rPr sz="1600" dirty="0">
                <a:solidFill>
                  <a:srgbClr val="585858"/>
                </a:solidFill>
                <a:latin typeface="Calibri"/>
                <a:cs typeface="Calibri"/>
              </a:rPr>
              <a:t>able</a:t>
            </a:r>
            <a:r>
              <a:rPr sz="1600" spc="-50" dirty="0">
                <a:solidFill>
                  <a:srgbClr val="585858"/>
                </a:solidFill>
                <a:latin typeface="Calibri"/>
                <a:cs typeface="Calibri"/>
              </a:rPr>
              <a:t> </a:t>
            </a:r>
            <a:r>
              <a:rPr sz="1600" dirty="0">
                <a:solidFill>
                  <a:srgbClr val="585858"/>
                </a:solidFill>
                <a:latin typeface="Calibri"/>
                <a:cs typeface="Calibri"/>
              </a:rPr>
              <a:t>to</a:t>
            </a:r>
            <a:r>
              <a:rPr sz="1600" spc="-25" dirty="0">
                <a:solidFill>
                  <a:srgbClr val="585858"/>
                </a:solidFill>
                <a:latin typeface="Calibri"/>
                <a:cs typeface="Calibri"/>
              </a:rPr>
              <a:t> </a:t>
            </a:r>
            <a:r>
              <a:rPr sz="1600" dirty="0">
                <a:solidFill>
                  <a:srgbClr val="585858"/>
                </a:solidFill>
                <a:latin typeface="Calibri"/>
                <a:cs typeface="Calibri"/>
              </a:rPr>
              <a:t>build</a:t>
            </a:r>
            <a:r>
              <a:rPr sz="1600" spc="-55" dirty="0">
                <a:solidFill>
                  <a:srgbClr val="585858"/>
                </a:solidFill>
                <a:latin typeface="Calibri"/>
                <a:cs typeface="Calibri"/>
              </a:rPr>
              <a:t> </a:t>
            </a:r>
            <a:r>
              <a:rPr sz="1600" spc="-10" dirty="0">
                <a:solidFill>
                  <a:srgbClr val="585858"/>
                </a:solidFill>
                <a:latin typeface="Calibri"/>
                <a:cs typeface="Calibri"/>
              </a:rPr>
              <a:t>relationships</a:t>
            </a:r>
            <a:r>
              <a:rPr sz="1600" spc="-45" dirty="0">
                <a:solidFill>
                  <a:srgbClr val="585858"/>
                </a:solidFill>
                <a:latin typeface="Calibri"/>
                <a:cs typeface="Calibri"/>
              </a:rPr>
              <a:t> </a:t>
            </a:r>
            <a:r>
              <a:rPr sz="1600" dirty="0">
                <a:solidFill>
                  <a:srgbClr val="585858"/>
                </a:solidFill>
                <a:latin typeface="Calibri"/>
                <a:cs typeface="Calibri"/>
              </a:rPr>
              <a:t>and</a:t>
            </a:r>
            <a:r>
              <a:rPr sz="1600" spc="-50" dirty="0">
                <a:solidFill>
                  <a:srgbClr val="585858"/>
                </a:solidFill>
                <a:latin typeface="Calibri"/>
                <a:cs typeface="Calibri"/>
              </a:rPr>
              <a:t> </a:t>
            </a:r>
            <a:r>
              <a:rPr sz="1600" spc="-20" dirty="0">
                <a:solidFill>
                  <a:srgbClr val="585858"/>
                </a:solidFill>
                <a:latin typeface="Calibri"/>
                <a:cs typeface="Calibri"/>
              </a:rPr>
              <a:t>have </a:t>
            </a:r>
            <a:r>
              <a:rPr sz="1600" dirty="0">
                <a:solidFill>
                  <a:srgbClr val="585858"/>
                </a:solidFill>
                <a:latin typeface="Calibri"/>
                <a:cs typeface="Calibri"/>
              </a:rPr>
              <a:t>the</a:t>
            </a:r>
            <a:r>
              <a:rPr sz="1600" spc="-45" dirty="0">
                <a:solidFill>
                  <a:srgbClr val="585858"/>
                </a:solidFill>
                <a:latin typeface="Calibri"/>
                <a:cs typeface="Calibri"/>
              </a:rPr>
              <a:t> </a:t>
            </a:r>
            <a:r>
              <a:rPr sz="1600" spc="-10" dirty="0">
                <a:solidFill>
                  <a:srgbClr val="585858"/>
                </a:solidFill>
                <a:latin typeface="Calibri"/>
                <a:cs typeface="Calibri"/>
              </a:rPr>
              <a:t>confidence</a:t>
            </a:r>
            <a:r>
              <a:rPr sz="1600" spc="-30" dirty="0">
                <a:solidFill>
                  <a:srgbClr val="585858"/>
                </a:solidFill>
                <a:latin typeface="Calibri"/>
                <a:cs typeface="Calibri"/>
              </a:rPr>
              <a:t> </a:t>
            </a:r>
            <a:r>
              <a:rPr sz="1600" dirty="0">
                <a:solidFill>
                  <a:srgbClr val="585858"/>
                </a:solidFill>
                <a:latin typeface="Calibri"/>
                <a:cs typeface="Calibri"/>
              </a:rPr>
              <a:t>to</a:t>
            </a:r>
            <a:r>
              <a:rPr sz="1600" spc="-40" dirty="0">
                <a:solidFill>
                  <a:srgbClr val="585858"/>
                </a:solidFill>
                <a:latin typeface="Calibri"/>
                <a:cs typeface="Calibri"/>
              </a:rPr>
              <a:t> </a:t>
            </a:r>
            <a:r>
              <a:rPr sz="1600" spc="-10" dirty="0">
                <a:solidFill>
                  <a:srgbClr val="585858"/>
                </a:solidFill>
                <a:latin typeface="Calibri"/>
                <a:cs typeface="Calibri"/>
              </a:rPr>
              <a:t>make</a:t>
            </a:r>
            <a:r>
              <a:rPr sz="1600" spc="-35" dirty="0">
                <a:solidFill>
                  <a:srgbClr val="585858"/>
                </a:solidFill>
                <a:latin typeface="Calibri"/>
                <a:cs typeface="Calibri"/>
              </a:rPr>
              <a:t> </a:t>
            </a:r>
            <a:r>
              <a:rPr sz="1600" dirty="0">
                <a:solidFill>
                  <a:srgbClr val="585858"/>
                </a:solidFill>
                <a:latin typeface="Calibri"/>
                <a:cs typeface="Calibri"/>
              </a:rPr>
              <a:t>their</a:t>
            </a:r>
            <a:r>
              <a:rPr sz="1600" spc="-35" dirty="0">
                <a:solidFill>
                  <a:srgbClr val="585858"/>
                </a:solidFill>
                <a:latin typeface="Calibri"/>
                <a:cs typeface="Calibri"/>
              </a:rPr>
              <a:t> </a:t>
            </a:r>
            <a:r>
              <a:rPr sz="1600" dirty="0">
                <a:solidFill>
                  <a:srgbClr val="585858"/>
                </a:solidFill>
                <a:latin typeface="Calibri"/>
                <a:cs typeface="Calibri"/>
              </a:rPr>
              <a:t>own</a:t>
            </a:r>
            <a:r>
              <a:rPr sz="1600" spc="-25" dirty="0">
                <a:solidFill>
                  <a:srgbClr val="585858"/>
                </a:solidFill>
                <a:latin typeface="Calibri"/>
                <a:cs typeface="Calibri"/>
              </a:rPr>
              <a:t> </a:t>
            </a:r>
            <a:r>
              <a:rPr sz="1600" dirty="0">
                <a:solidFill>
                  <a:srgbClr val="585858"/>
                </a:solidFill>
                <a:latin typeface="Calibri"/>
                <a:cs typeface="Calibri"/>
              </a:rPr>
              <a:t>choices</a:t>
            </a:r>
            <a:r>
              <a:rPr sz="1600" spc="-35" dirty="0">
                <a:solidFill>
                  <a:srgbClr val="585858"/>
                </a:solidFill>
                <a:latin typeface="Calibri"/>
                <a:cs typeface="Calibri"/>
              </a:rPr>
              <a:t> </a:t>
            </a:r>
            <a:r>
              <a:rPr sz="1600" dirty="0">
                <a:solidFill>
                  <a:srgbClr val="585858"/>
                </a:solidFill>
                <a:latin typeface="Calibri"/>
                <a:cs typeface="Calibri"/>
              </a:rPr>
              <a:t>from</a:t>
            </a:r>
            <a:r>
              <a:rPr sz="1600" spc="-25" dirty="0">
                <a:solidFill>
                  <a:srgbClr val="585858"/>
                </a:solidFill>
                <a:latin typeface="Calibri"/>
                <a:cs typeface="Calibri"/>
              </a:rPr>
              <a:t> </a:t>
            </a:r>
            <a:r>
              <a:rPr sz="1600" dirty="0">
                <a:solidFill>
                  <a:srgbClr val="585858"/>
                </a:solidFill>
                <a:latin typeface="Calibri"/>
                <a:cs typeface="Calibri"/>
              </a:rPr>
              <a:t>the</a:t>
            </a:r>
            <a:r>
              <a:rPr sz="1600" spc="-45" dirty="0">
                <a:solidFill>
                  <a:srgbClr val="585858"/>
                </a:solidFill>
                <a:latin typeface="Calibri"/>
                <a:cs typeface="Calibri"/>
              </a:rPr>
              <a:t> </a:t>
            </a:r>
            <a:r>
              <a:rPr sz="1600" spc="-10" dirty="0">
                <a:solidFill>
                  <a:srgbClr val="585858"/>
                </a:solidFill>
                <a:latin typeface="Calibri"/>
                <a:cs typeface="Calibri"/>
              </a:rPr>
              <a:t>free-</a:t>
            </a:r>
            <a:r>
              <a:rPr sz="1600" dirty="0">
                <a:solidFill>
                  <a:srgbClr val="585858"/>
                </a:solidFill>
                <a:latin typeface="Calibri"/>
                <a:cs typeface="Calibri"/>
              </a:rPr>
              <a:t>flow</a:t>
            </a:r>
            <a:r>
              <a:rPr sz="1600" spc="-10" dirty="0">
                <a:solidFill>
                  <a:srgbClr val="585858"/>
                </a:solidFill>
                <a:latin typeface="Calibri"/>
                <a:cs typeface="Calibri"/>
              </a:rPr>
              <a:t> </a:t>
            </a:r>
            <a:r>
              <a:rPr sz="1600" dirty="0">
                <a:solidFill>
                  <a:srgbClr val="585858"/>
                </a:solidFill>
                <a:latin typeface="Calibri"/>
                <a:cs typeface="Calibri"/>
              </a:rPr>
              <a:t>activities</a:t>
            </a:r>
            <a:r>
              <a:rPr sz="1600" spc="-70" dirty="0">
                <a:solidFill>
                  <a:srgbClr val="585858"/>
                </a:solidFill>
                <a:latin typeface="Calibri"/>
                <a:cs typeface="Calibri"/>
              </a:rPr>
              <a:t> </a:t>
            </a:r>
            <a:r>
              <a:rPr sz="1600" spc="-20" dirty="0">
                <a:solidFill>
                  <a:srgbClr val="585858"/>
                </a:solidFill>
                <a:latin typeface="Calibri"/>
                <a:cs typeface="Calibri"/>
              </a:rPr>
              <a:t>that </a:t>
            </a:r>
            <a:r>
              <a:rPr sz="1600" dirty="0">
                <a:solidFill>
                  <a:srgbClr val="585858"/>
                </a:solidFill>
                <a:latin typeface="Calibri"/>
                <a:cs typeface="Calibri"/>
              </a:rPr>
              <a:t>are</a:t>
            </a:r>
            <a:r>
              <a:rPr sz="1600" spc="-40" dirty="0">
                <a:solidFill>
                  <a:srgbClr val="585858"/>
                </a:solidFill>
                <a:latin typeface="Calibri"/>
                <a:cs typeface="Calibri"/>
              </a:rPr>
              <a:t> </a:t>
            </a:r>
            <a:r>
              <a:rPr sz="1600" spc="-10" dirty="0">
                <a:solidFill>
                  <a:srgbClr val="585858"/>
                </a:solidFill>
                <a:latin typeface="Calibri"/>
                <a:cs typeface="Calibri"/>
              </a:rPr>
              <a:t>carefully</a:t>
            </a:r>
            <a:r>
              <a:rPr sz="1600" spc="-65" dirty="0">
                <a:solidFill>
                  <a:srgbClr val="585858"/>
                </a:solidFill>
                <a:latin typeface="Calibri"/>
                <a:cs typeface="Calibri"/>
              </a:rPr>
              <a:t> </a:t>
            </a:r>
            <a:r>
              <a:rPr sz="1600" dirty="0">
                <a:solidFill>
                  <a:srgbClr val="585858"/>
                </a:solidFill>
                <a:latin typeface="Calibri"/>
                <a:cs typeface="Calibri"/>
              </a:rPr>
              <a:t>planned</a:t>
            </a:r>
            <a:r>
              <a:rPr sz="1600" spc="-60" dirty="0">
                <a:solidFill>
                  <a:srgbClr val="585858"/>
                </a:solidFill>
                <a:latin typeface="Calibri"/>
                <a:cs typeface="Calibri"/>
              </a:rPr>
              <a:t> </a:t>
            </a:r>
            <a:r>
              <a:rPr sz="1600" dirty="0">
                <a:solidFill>
                  <a:srgbClr val="585858"/>
                </a:solidFill>
                <a:latin typeface="Calibri"/>
                <a:cs typeface="Calibri"/>
              </a:rPr>
              <a:t>to</a:t>
            </a:r>
            <a:r>
              <a:rPr sz="1600" spc="-45" dirty="0">
                <a:solidFill>
                  <a:srgbClr val="585858"/>
                </a:solidFill>
                <a:latin typeface="Calibri"/>
                <a:cs typeface="Calibri"/>
              </a:rPr>
              <a:t> </a:t>
            </a:r>
            <a:r>
              <a:rPr sz="1600" dirty="0">
                <a:solidFill>
                  <a:srgbClr val="585858"/>
                </a:solidFill>
                <a:latin typeface="Calibri"/>
                <a:cs typeface="Calibri"/>
              </a:rPr>
              <a:t>further</a:t>
            </a:r>
            <a:r>
              <a:rPr sz="1600" spc="-50" dirty="0">
                <a:solidFill>
                  <a:srgbClr val="585858"/>
                </a:solidFill>
                <a:latin typeface="Calibri"/>
                <a:cs typeface="Calibri"/>
              </a:rPr>
              <a:t> </a:t>
            </a:r>
            <a:r>
              <a:rPr sz="1600" dirty="0">
                <a:solidFill>
                  <a:srgbClr val="585858"/>
                </a:solidFill>
                <a:latin typeface="Calibri"/>
                <a:cs typeface="Calibri"/>
              </a:rPr>
              <a:t>their</a:t>
            </a:r>
            <a:r>
              <a:rPr sz="1600" spc="-45" dirty="0">
                <a:solidFill>
                  <a:srgbClr val="585858"/>
                </a:solidFill>
                <a:latin typeface="Calibri"/>
                <a:cs typeface="Calibri"/>
              </a:rPr>
              <a:t> </a:t>
            </a:r>
            <a:r>
              <a:rPr sz="1600" spc="-10" dirty="0">
                <a:solidFill>
                  <a:srgbClr val="585858"/>
                </a:solidFill>
                <a:latin typeface="Calibri"/>
                <a:cs typeface="Calibri"/>
              </a:rPr>
              <a:t>interests.</a:t>
            </a:r>
            <a:endParaRPr sz="1600">
              <a:latin typeface="Calibri"/>
              <a:cs typeface="Calibri"/>
            </a:endParaRPr>
          </a:p>
          <a:p>
            <a:pPr>
              <a:lnSpc>
                <a:spcPct val="100000"/>
              </a:lnSpc>
              <a:spcBef>
                <a:spcPts val="30"/>
              </a:spcBef>
            </a:pPr>
            <a:endParaRPr sz="1550">
              <a:latin typeface="Calibri"/>
              <a:cs typeface="Calibri"/>
            </a:endParaRPr>
          </a:p>
          <a:p>
            <a:pPr marL="65405" marR="174625">
              <a:lnSpc>
                <a:spcPct val="100000"/>
              </a:lnSpc>
            </a:pPr>
            <a:r>
              <a:rPr sz="1600" spc="-10" dirty="0">
                <a:solidFill>
                  <a:srgbClr val="585858"/>
                </a:solidFill>
                <a:latin typeface="Calibri"/>
                <a:cs typeface="Calibri"/>
              </a:rPr>
              <a:t>Throughout</a:t>
            </a:r>
            <a:r>
              <a:rPr sz="1600" spc="-25" dirty="0">
                <a:solidFill>
                  <a:srgbClr val="585858"/>
                </a:solidFill>
                <a:latin typeface="Calibri"/>
                <a:cs typeface="Calibri"/>
              </a:rPr>
              <a:t> </a:t>
            </a:r>
            <a:r>
              <a:rPr sz="1600" dirty="0">
                <a:solidFill>
                  <a:srgbClr val="585858"/>
                </a:solidFill>
                <a:latin typeface="Calibri"/>
                <a:cs typeface="Calibri"/>
              </a:rPr>
              <a:t>the</a:t>
            </a:r>
            <a:r>
              <a:rPr sz="1600" spc="-50" dirty="0">
                <a:solidFill>
                  <a:srgbClr val="585858"/>
                </a:solidFill>
                <a:latin typeface="Calibri"/>
                <a:cs typeface="Calibri"/>
              </a:rPr>
              <a:t> </a:t>
            </a:r>
            <a:r>
              <a:rPr sz="1600" dirty="0">
                <a:solidFill>
                  <a:srgbClr val="585858"/>
                </a:solidFill>
                <a:latin typeface="Calibri"/>
                <a:cs typeface="Calibri"/>
              </a:rPr>
              <a:t>day</a:t>
            </a:r>
            <a:r>
              <a:rPr sz="1600" spc="-40" dirty="0">
                <a:solidFill>
                  <a:srgbClr val="585858"/>
                </a:solidFill>
                <a:latin typeface="Calibri"/>
                <a:cs typeface="Calibri"/>
              </a:rPr>
              <a:t> </a:t>
            </a:r>
            <a:r>
              <a:rPr sz="1600" dirty="0">
                <a:solidFill>
                  <a:srgbClr val="585858"/>
                </a:solidFill>
                <a:latin typeface="Calibri"/>
                <a:cs typeface="Calibri"/>
              </a:rPr>
              <a:t>the</a:t>
            </a:r>
            <a:r>
              <a:rPr sz="1600" spc="-50" dirty="0">
                <a:solidFill>
                  <a:srgbClr val="585858"/>
                </a:solidFill>
                <a:latin typeface="Calibri"/>
                <a:cs typeface="Calibri"/>
              </a:rPr>
              <a:t> </a:t>
            </a:r>
            <a:r>
              <a:rPr sz="1600" dirty="0">
                <a:solidFill>
                  <a:srgbClr val="585858"/>
                </a:solidFill>
                <a:latin typeface="Calibri"/>
                <a:cs typeface="Calibri"/>
              </a:rPr>
              <a:t>children</a:t>
            </a:r>
            <a:r>
              <a:rPr sz="1600" spc="-40" dirty="0">
                <a:solidFill>
                  <a:srgbClr val="585858"/>
                </a:solidFill>
                <a:latin typeface="Calibri"/>
                <a:cs typeface="Calibri"/>
              </a:rPr>
              <a:t> </a:t>
            </a:r>
            <a:r>
              <a:rPr sz="1600" dirty="0">
                <a:solidFill>
                  <a:srgbClr val="585858"/>
                </a:solidFill>
                <a:latin typeface="Calibri"/>
                <a:cs typeface="Calibri"/>
              </a:rPr>
              <a:t>have</a:t>
            </a:r>
            <a:r>
              <a:rPr sz="1600" spc="-45" dirty="0">
                <a:solidFill>
                  <a:srgbClr val="585858"/>
                </a:solidFill>
                <a:latin typeface="Calibri"/>
                <a:cs typeface="Calibri"/>
              </a:rPr>
              <a:t> </a:t>
            </a:r>
            <a:r>
              <a:rPr sz="1600" dirty="0">
                <a:solidFill>
                  <a:srgbClr val="585858"/>
                </a:solidFill>
                <a:latin typeface="Calibri"/>
                <a:cs typeface="Calibri"/>
              </a:rPr>
              <a:t>access</a:t>
            </a:r>
            <a:r>
              <a:rPr sz="1600" spc="-35" dirty="0">
                <a:solidFill>
                  <a:srgbClr val="585858"/>
                </a:solidFill>
                <a:latin typeface="Calibri"/>
                <a:cs typeface="Calibri"/>
              </a:rPr>
              <a:t> </a:t>
            </a:r>
            <a:r>
              <a:rPr sz="1600" dirty="0">
                <a:solidFill>
                  <a:srgbClr val="585858"/>
                </a:solidFill>
                <a:latin typeface="Calibri"/>
                <a:cs typeface="Calibri"/>
              </a:rPr>
              <a:t>to</a:t>
            </a:r>
            <a:r>
              <a:rPr sz="1600" spc="-40" dirty="0">
                <a:solidFill>
                  <a:srgbClr val="585858"/>
                </a:solidFill>
                <a:latin typeface="Calibri"/>
                <a:cs typeface="Calibri"/>
              </a:rPr>
              <a:t> </a:t>
            </a:r>
            <a:r>
              <a:rPr sz="1600" dirty="0">
                <a:solidFill>
                  <a:srgbClr val="585858"/>
                </a:solidFill>
                <a:latin typeface="Calibri"/>
                <a:cs typeface="Calibri"/>
              </a:rPr>
              <a:t>a</a:t>
            </a:r>
            <a:r>
              <a:rPr sz="1600" spc="-45" dirty="0">
                <a:solidFill>
                  <a:srgbClr val="585858"/>
                </a:solidFill>
                <a:latin typeface="Calibri"/>
                <a:cs typeface="Calibri"/>
              </a:rPr>
              <a:t> </a:t>
            </a:r>
            <a:r>
              <a:rPr sz="1600" dirty="0">
                <a:solidFill>
                  <a:srgbClr val="585858"/>
                </a:solidFill>
                <a:latin typeface="Calibri"/>
                <a:cs typeface="Calibri"/>
              </a:rPr>
              <a:t>wide</a:t>
            </a:r>
            <a:r>
              <a:rPr sz="1600" spc="-50" dirty="0">
                <a:solidFill>
                  <a:srgbClr val="585858"/>
                </a:solidFill>
                <a:latin typeface="Calibri"/>
                <a:cs typeface="Calibri"/>
              </a:rPr>
              <a:t> </a:t>
            </a:r>
            <a:r>
              <a:rPr sz="1600" dirty="0">
                <a:solidFill>
                  <a:srgbClr val="585858"/>
                </a:solidFill>
                <a:latin typeface="Calibri"/>
                <a:cs typeface="Calibri"/>
              </a:rPr>
              <a:t>range</a:t>
            </a:r>
            <a:r>
              <a:rPr sz="1600" spc="-35" dirty="0">
                <a:solidFill>
                  <a:srgbClr val="585858"/>
                </a:solidFill>
                <a:latin typeface="Calibri"/>
                <a:cs typeface="Calibri"/>
              </a:rPr>
              <a:t> </a:t>
            </a:r>
            <a:r>
              <a:rPr sz="1600" dirty="0">
                <a:solidFill>
                  <a:srgbClr val="585858"/>
                </a:solidFill>
                <a:latin typeface="Calibri"/>
                <a:cs typeface="Calibri"/>
              </a:rPr>
              <a:t>of</a:t>
            </a:r>
            <a:r>
              <a:rPr sz="1600" spc="-35" dirty="0">
                <a:solidFill>
                  <a:srgbClr val="585858"/>
                </a:solidFill>
                <a:latin typeface="Calibri"/>
                <a:cs typeface="Calibri"/>
              </a:rPr>
              <a:t> </a:t>
            </a:r>
            <a:r>
              <a:rPr sz="1600" spc="-10" dirty="0">
                <a:solidFill>
                  <a:srgbClr val="585858"/>
                </a:solidFill>
                <a:latin typeface="Calibri"/>
                <a:cs typeface="Calibri"/>
              </a:rPr>
              <a:t>activities </a:t>
            </a:r>
            <a:r>
              <a:rPr sz="1600" dirty="0">
                <a:solidFill>
                  <a:srgbClr val="585858"/>
                </a:solidFill>
                <a:latin typeface="Calibri"/>
                <a:cs typeface="Calibri"/>
              </a:rPr>
              <a:t>and</a:t>
            </a:r>
            <a:r>
              <a:rPr sz="1600" spc="-55" dirty="0">
                <a:solidFill>
                  <a:srgbClr val="585858"/>
                </a:solidFill>
                <a:latin typeface="Calibri"/>
                <a:cs typeface="Calibri"/>
              </a:rPr>
              <a:t> </a:t>
            </a:r>
            <a:r>
              <a:rPr sz="1600" dirty="0">
                <a:solidFill>
                  <a:srgbClr val="585858"/>
                </a:solidFill>
                <a:latin typeface="Calibri"/>
                <a:cs typeface="Calibri"/>
              </a:rPr>
              <a:t>resources</a:t>
            </a:r>
            <a:r>
              <a:rPr sz="1600" spc="5" dirty="0">
                <a:solidFill>
                  <a:srgbClr val="585858"/>
                </a:solidFill>
                <a:latin typeface="Calibri"/>
                <a:cs typeface="Calibri"/>
              </a:rPr>
              <a:t> </a:t>
            </a:r>
            <a:r>
              <a:rPr sz="1600" dirty="0">
                <a:solidFill>
                  <a:srgbClr val="585858"/>
                </a:solidFill>
                <a:latin typeface="Calibri"/>
                <a:cs typeface="Calibri"/>
              </a:rPr>
              <a:t>both</a:t>
            </a:r>
            <a:r>
              <a:rPr sz="1600" spc="-45" dirty="0">
                <a:solidFill>
                  <a:srgbClr val="585858"/>
                </a:solidFill>
                <a:latin typeface="Calibri"/>
                <a:cs typeface="Calibri"/>
              </a:rPr>
              <a:t> </a:t>
            </a:r>
            <a:r>
              <a:rPr sz="1600" dirty="0">
                <a:solidFill>
                  <a:srgbClr val="585858"/>
                </a:solidFill>
                <a:latin typeface="Calibri"/>
                <a:cs typeface="Calibri"/>
              </a:rPr>
              <a:t>inside</a:t>
            </a:r>
            <a:r>
              <a:rPr sz="1600" spc="-55" dirty="0">
                <a:solidFill>
                  <a:srgbClr val="585858"/>
                </a:solidFill>
                <a:latin typeface="Calibri"/>
                <a:cs typeface="Calibri"/>
              </a:rPr>
              <a:t> </a:t>
            </a:r>
            <a:r>
              <a:rPr sz="1600" dirty="0">
                <a:solidFill>
                  <a:srgbClr val="585858"/>
                </a:solidFill>
                <a:latin typeface="Calibri"/>
                <a:cs typeface="Calibri"/>
              </a:rPr>
              <a:t>and</a:t>
            </a:r>
            <a:r>
              <a:rPr sz="1600" spc="-45" dirty="0">
                <a:solidFill>
                  <a:srgbClr val="585858"/>
                </a:solidFill>
                <a:latin typeface="Calibri"/>
                <a:cs typeface="Calibri"/>
              </a:rPr>
              <a:t> </a:t>
            </a:r>
            <a:r>
              <a:rPr sz="1600" dirty="0">
                <a:solidFill>
                  <a:srgbClr val="585858"/>
                </a:solidFill>
                <a:latin typeface="Calibri"/>
                <a:cs typeface="Calibri"/>
              </a:rPr>
              <a:t>out</a:t>
            </a:r>
            <a:r>
              <a:rPr sz="1600" spc="-40" dirty="0">
                <a:solidFill>
                  <a:srgbClr val="585858"/>
                </a:solidFill>
                <a:latin typeface="Calibri"/>
                <a:cs typeface="Calibri"/>
              </a:rPr>
              <a:t> </a:t>
            </a:r>
            <a:r>
              <a:rPr sz="1600" dirty="0">
                <a:solidFill>
                  <a:srgbClr val="585858"/>
                </a:solidFill>
                <a:latin typeface="Calibri"/>
                <a:cs typeface="Calibri"/>
              </a:rPr>
              <a:t>with</a:t>
            </a:r>
            <a:r>
              <a:rPr sz="1600" spc="-45" dirty="0">
                <a:solidFill>
                  <a:srgbClr val="585858"/>
                </a:solidFill>
                <a:latin typeface="Calibri"/>
                <a:cs typeface="Calibri"/>
              </a:rPr>
              <a:t> </a:t>
            </a:r>
            <a:r>
              <a:rPr sz="1600" dirty="0">
                <a:solidFill>
                  <a:srgbClr val="585858"/>
                </a:solidFill>
                <a:latin typeface="Calibri"/>
                <a:cs typeface="Calibri"/>
              </a:rPr>
              <a:t>a</a:t>
            </a:r>
            <a:r>
              <a:rPr sz="1600" spc="-40" dirty="0">
                <a:solidFill>
                  <a:srgbClr val="585858"/>
                </a:solidFill>
                <a:latin typeface="Calibri"/>
                <a:cs typeface="Calibri"/>
              </a:rPr>
              <a:t> </a:t>
            </a:r>
            <a:r>
              <a:rPr sz="1600" dirty="0">
                <a:solidFill>
                  <a:srgbClr val="585858"/>
                </a:solidFill>
                <a:latin typeface="Calibri"/>
                <a:cs typeface="Calibri"/>
              </a:rPr>
              <a:t>range</a:t>
            </a:r>
            <a:r>
              <a:rPr sz="1600" spc="-35" dirty="0">
                <a:solidFill>
                  <a:srgbClr val="585858"/>
                </a:solidFill>
                <a:latin typeface="Calibri"/>
                <a:cs typeface="Calibri"/>
              </a:rPr>
              <a:t> </a:t>
            </a:r>
            <a:r>
              <a:rPr sz="1600" dirty="0">
                <a:solidFill>
                  <a:srgbClr val="585858"/>
                </a:solidFill>
                <a:latin typeface="Calibri"/>
                <a:cs typeface="Calibri"/>
              </a:rPr>
              <a:t>of</a:t>
            </a:r>
            <a:r>
              <a:rPr sz="1600" spc="-45" dirty="0">
                <a:solidFill>
                  <a:srgbClr val="585858"/>
                </a:solidFill>
                <a:latin typeface="Calibri"/>
                <a:cs typeface="Calibri"/>
              </a:rPr>
              <a:t> </a:t>
            </a:r>
            <a:r>
              <a:rPr sz="1600" dirty="0">
                <a:solidFill>
                  <a:srgbClr val="585858"/>
                </a:solidFill>
                <a:latin typeface="Calibri"/>
                <a:cs typeface="Calibri"/>
              </a:rPr>
              <a:t>adult</a:t>
            </a:r>
            <a:r>
              <a:rPr sz="1600" spc="-55" dirty="0">
                <a:solidFill>
                  <a:srgbClr val="585858"/>
                </a:solidFill>
                <a:latin typeface="Calibri"/>
                <a:cs typeface="Calibri"/>
              </a:rPr>
              <a:t> </a:t>
            </a:r>
            <a:r>
              <a:rPr sz="1600" dirty="0">
                <a:solidFill>
                  <a:srgbClr val="585858"/>
                </a:solidFill>
                <a:latin typeface="Calibri"/>
                <a:cs typeface="Calibri"/>
              </a:rPr>
              <a:t>led</a:t>
            </a:r>
            <a:r>
              <a:rPr sz="1600" spc="-55" dirty="0">
                <a:solidFill>
                  <a:srgbClr val="585858"/>
                </a:solidFill>
                <a:latin typeface="Calibri"/>
                <a:cs typeface="Calibri"/>
              </a:rPr>
              <a:t> </a:t>
            </a:r>
            <a:r>
              <a:rPr sz="1600" spc="-10" dirty="0">
                <a:solidFill>
                  <a:srgbClr val="585858"/>
                </a:solidFill>
                <a:latin typeface="Calibri"/>
                <a:cs typeface="Calibri"/>
              </a:rPr>
              <a:t>experiences</a:t>
            </a:r>
            <a:r>
              <a:rPr sz="1600" spc="-15" dirty="0">
                <a:solidFill>
                  <a:srgbClr val="585858"/>
                </a:solidFill>
                <a:latin typeface="Calibri"/>
                <a:cs typeface="Calibri"/>
              </a:rPr>
              <a:t> </a:t>
            </a:r>
            <a:r>
              <a:rPr sz="1600" spc="-25" dirty="0">
                <a:solidFill>
                  <a:srgbClr val="585858"/>
                </a:solidFill>
                <a:latin typeface="Calibri"/>
                <a:cs typeface="Calibri"/>
              </a:rPr>
              <a:t>as </a:t>
            </a:r>
            <a:r>
              <a:rPr sz="1600" dirty="0">
                <a:solidFill>
                  <a:srgbClr val="585858"/>
                </a:solidFill>
                <a:latin typeface="Calibri"/>
                <a:cs typeface="Calibri"/>
              </a:rPr>
              <a:t>well</a:t>
            </a:r>
            <a:r>
              <a:rPr sz="1600" spc="-40" dirty="0">
                <a:solidFill>
                  <a:srgbClr val="585858"/>
                </a:solidFill>
                <a:latin typeface="Calibri"/>
                <a:cs typeface="Calibri"/>
              </a:rPr>
              <a:t> </a:t>
            </a:r>
            <a:r>
              <a:rPr sz="1600" dirty="0">
                <a:solidFill>
                  <a:srgbClr val="585858"/>
                </a:solidFill>
                <a:latin typeface="Calibri"/>
                <a:cs typeface="Calibri"/>
              </a:rPr>
              <a:t>as</a:t>
            </a:r>
            <a:r>
              <a:rPr sz="1600" spc="-45" dirty="0">
                <a:solidFill>
                  <a:srgbClr val="585858"/>
                </a:solidFill>
                <a:latin typeface="Calibri"/>
                <a:cs typeface="Calibri"/>
              </a:rPr>
              <a:t> </a:t>
            </a:r>
            <a:r>
              <a:rPr sz="1600" dirty="0">
                <a:solidFill>
                  <a:srgbClr val="585858"/>
                </a:solidFill>
                <a:latin typeface="Calibri"/>
                <a:cs typeface="Calibri"/>
              </a:rPr>
              <a:t>ample</a:t>
            </a:r>
            <a:r>
              <a:rPr sz="1600" spc="-50" dirty="0">
                <a:solidFill>
                  <a:srgbClr val="585858"/>
                </a:solidFill>
                <a:latin typeface="Calibri"/>
                <a:cs typeface="Calibri"/>
              </a:rPr>
              <a:t> </a:t>
            </a:r>
            <a:r>
              <a:rPr sz="1600" dirty="0">
                <a:solidFill>
                  <a:srgbClr val="585858"/>
                </a:solidFill>
                <a:latin typeface="Calibri"/>
                <a:cs typeface="Calibri"/>
              </a:rPr>
              <a:t>time</a:t>
            </a:r>
            <a:r>
              <a:rPr sz="1600" spc="-40" dirty="0">
                <a:solidFill>
                  <a:srgbClr val="585858"/>
                </a:solidFill>
                <a:latin typeface="Calibri"/>
                <a:cs typeface="Calibri"/>
              </a:rPr>
              <a:t> </a:t>
            </a:r>
            <a:r>
              <a:rPr sz="1600" dirty="0">
                <a:solidFill>
                  <a:srgbClr val="585858"/>
                </a:solidFill>
                <a:latin typeface="Calibri"/>
                <a:cs typeface="Calibri"/>
              </a:rPr>
              <a:t>to</a:t>
            </a:r>
            <a:r>
              <a:rPr sz="1600" spc="-40" dirty="0">
                <a:solidFill>
                  <a:srgbClr val="585858"/>
                </a:solidFill>
                <a:latin typeface="Calibri"/>
                <a:cs typeface="Calibri"/>
              </a:rPr>
              <a:t> </a:t>
            </a:r>
            <a:r>
              <a:rPr sz="1600" dirty="0">
                <a:solidFill>
                  <a:srgbClr val="585858"/>
                </a:solidFill>
                <a:latin typeface="Calibri"/>
                <a:cs typeface="Calibri"/>
              </a:rPr>
              <a:t>pursue</a:t>
            </a:r>
            <a:r>
              <a:rPr sz="1600" spc="-35" dirty="0">
                <a:solidFill>
                  <a:srgbClr val="585858"/>
                </a:solidFill>
                <a:latin typeface="Calibri"/>
                <a:cs typeface="Calibri"/>
              </a:rPr>
              <a:t> </a:t>
            </a:r>
            <a:r>
              <a:rPr sz="1600" dirty="0">
                <a:solidFill>
                  <a:srgbClr val="585858"/>
                </a:solidFill>
                <a:latin typeface="Calibri"/>
                <a:cs typeface="Calibri"/>
              </a:rPr>
              <a:t>their</a:t>
            </a:r>
            <a:r>
              <a:rPr sz="1600" spc="-35" dirty="0">
                <a:solidFill>
                  <a:srgbClr val="585858"/>
                </a:solidFill>
                <a:latin typeface="Calibri"/>
                <a:cs typeface="Calibri"/>
              </a:rPr>
              <a:t> </a:t>
            </a:r>
            <a:r>
              <a:rPr sz="1600" dirty="0">
                <a:solidFill>
                  <a:srgbClr val="585858"/>
                </a:solidFill>
                <a:latin typeface="Calibri"/>
                <a:cs typeface="Calibri"/>
              </a:rPr>
              <a:t>own</a:t>
            </a:r>
            <a:r>
              <a:rPr sz="1600" spc="-20" dirty="0">
                <a:solidFill>
                  <a:srgbClr val="585858"/>
                </a:solidFill>
                <a:latin typeface="Calibri"/>
                <a:cs typeface="Calibri"/>
              </a:rPr>
              <a:t> </a:t>
            </a:r>
            <a:r>
              <a:rPr sz="1600" spc="-10" dirty="0">
                <a:solidFill>
                  <a:srgbClr val="585858"/>
                </a:solidFill>
                <a:latin typeface="Calibri"/>
                <a:cs typeface="Calibri"/>
              </a:rPr>
              <a:t>avenues</a:t>
            </a:r>
            <a:r>
              <a:rPr sz="1600" spc="-40" dirty="0">
                <a:solidFill>
                  <a:srgbClr val="585858"/>
                </a:solidFill>
                <a:latin typeface="Calibri"/>
                <a:cs typeface="Calibri"/>
              </a:rPr>
              <a:t> </a:t>
            </a:r>
            <a:r>
              <a:rPr sz="1600" dirty="0">
                <a:solidFill>
                  <a:srgbClr val="585858"/>
                </a:solidFill>
                <a:latin typeface="Calibri"/>
                <a:cs typeface="Calibri"/>
              </a:rPr>
              <a:t>of</a:t>
            </a:r>
            <a:r>
              <a:rPr sz="1600" spc="-30" dirty="0">
                <a:solidFill>
                  <a:srgbClr val="585858"/>
                </a:solidFill>
                <a:latin typeface="Calibri"/>
                <a:cs typeface="Calibri"/>
              </a:rPr>
              <a:t> </a:t>
            </a:r>
            <a:r>
              <a:rPr sz="1600" dirty="0">
                <a:solidFill>
                  <a:srgbClr val="585858"/>
                </a:solidFill>
                <a:latin typeface="Calibri"/>
                <a:cs typeface="Calibri"/>
              </a:rPr>
              <a:t>play</a:t>
            </a:r>
            <a:r>
              <a:rPr sz="1600" spc="-60" dirty="0">
                <a:solidFill>
                  <a:srgbClr val="585858"/>
                </a:solidFill>
                <a:latin typeface="Calibri"/>
                <a:cs typeface="Calibri"/>
              </a:rPr>
              <a:t> </a:t>
            </a:r>
            <a:r>
              <a:rPr sz="1600" dirty="0">
                <a:solidFill>
                  <a:srgbClr val="585858"/>
                </a:solidFill>
                <a:latin typeface="Calibri"/>
                <a:cs typeface="Calibri"/>
              </a:rPr>
              <a:t>and</a:t>
            </a:r>
            <a:r>
              <a:rPr sz="1600" spc="-50" dirty="0">
                <a:solidFill>
                  <a:srgbClr val="585858"/>
                </a:solidFill>
                <a:latin typeface="Calibri"/>
                <a:cs typeface="Calibri"/>
              </a:rPr>
              <a:t> </a:t>
            </a:r>
            <a:r>
              <a:rPr sz="1600" spc="-10" dirty="0">
                <a:solidFill>
                  <a:srgbClr val="585858"/>
                </a:solidFill>
                <a:latin typeface="Calibri"/>
                <a:cs typeface="Calibri"/>
              </a:rPr>
              <a:t>learning.</a:t>
            </a:r>
            <a:endParaRPr sz="1600">
              <a:latin typeface="Calibri"/>
              <a:cs typeface="Calibri"/>
            </a:endParaRPr>
          </a:p>
          <a:p>
            <a:pPr>
              <a:lnSpc>
                <a:spcPct val="100000"/>
              </a:lnSpc>
              <a:spcBef>
                <a:spcPts val="30"/>
              </a:spcBef>
            </a:pPr>
            <a:endParaRPr sz="1550">
              <a:latin typeface="Calibri"/>
              <a:cs typeface="Calibri"/>
            </a:endParaRPr>
          </a:p>
          <a:p>
            <a:pPr marL="65405" marR="5080">
              <a:lnSpc>
                <a:spcPct val="100000"/>
              </a:lnSpc>
            </a:pPr>
            <a:r>
              <a:rPr sz="1600" dirty="0">
                <a:solidFill>
                  <a:srgbClr val="585858"/>
                </a:solidFill>
                <a:latin typeface="Calibri"/>
                <a:cs typeface="Calibri"/>
              </a:rPr>
              <a:t>Adults</a:t>
            </a:r>
            <a:r>
              <a:rPr sz="1600" spc="-55" dirty="0">
                <a:solidFill>
                  <a:srgbClr val="585858"/>
                </a:solidFill>
                <a:latin typeface="Calibri"/>
                <a:cs typeface="Calibri"/>
              </a:rPr>
              <a:t> </a:t>
            </a:r>
            <a:r>
              <a:rPr sz="1600" dirty="0">
                <a:solidFill>
                  <a:srgbClr val="585858"/>
                </a:solidFill>
                <a:latin typeface="Calibri"/>
                <a:cs typeface="Calibri"/>
              </a:rPr>
              <a:t>in</a:t>
            </a:r>
            <a:r>
              <a:rPr sz="1600" spc="-55" dirty="0">
                <a:solidFill>
                  <a:srgbClr val="585858"/>
                </a:solidFill>
                <a:latin typeface="Calibri"/>
                <a:cs typeface="Calibri"/>
              </a:rPr>
              <a:t> </a:t>
            </a:r>
            <a:r>
              <a:rPr sz="1600" dirty="0">
                <a:solidFill>
                  <a:srgbClr val="585858"/>
                </a:solidFill>
                <a:latin typeface="Calibri"/>
                <a:cs typeface="Calibri"/>
              </a:rPr>
              <a:t>the</a:t>
            </a:r>
            <a:r>
              <a:rPr sz="1600" spc="-35" dirty="0">
                <a:solidFill>
                  <a:srgbClr val="585858"/>
                </a:solidFill>
                <a:latin typeface="Calibri"/>
                <a:cs typeface="Calibri"/>
              </a:rPr>
              <a:t> </a:t>
            </a:r>
            <a:r>
              <a:rPr sz="1600" spc="-10" dirty="0">
                <a:solidFill>
                  <a:srgbClr val="585858"/>
                </a:solidFill>
                <a:latin typeface="Calibri"/>
                <a:cs typeface="Calibri"/>
              </a:rPr>
              <a:t>foundation</a:t>
            </a:r>
            <a:r>
              <a:rPr sz="1600" spc="-55" dirty="0">
                <a:solidFill>
                  <a:srgbClr val="585858"/>
                </a:solidFill>
                <a:latin typeface="Calibri"/>
                <a:cs typeface="Calibri"/>
              </a:rPr>
              <a:t> </a:t>
            </a:r>
            <a:r>
              <a:rPr sz="1600" spc="-10" dirty="0">
                <a:solidFill>
                  <a:srgbClr val="585858"/>
                </a:solidFill>
                <a:latin typeface="Calibri"/>
                <a:cs typeface="Calibri"/>
              </a:rPr>
              <a:t>stage</a:t>
            </a:r>
            <a:r>
              <a:rPr sz="1600" spc="-65" dirty="0">
                <a:solidFill>
                  <a:srgbClr val="585858"/>
                </a:solidFill>
                <a:latin typeface="Calibri"/>
                <a:cs typeface="Calibri"/>
              </a:rPr>
              <a:t> </a:t>
            </a:r>
            <a:r>
              <a:rPr sz="1600" dirty="0">
                <a:solidFill>
                  <a:srgbClr val="585858"/>
                </a:solidFill>
                <a:latin typeface="Calibri"/>
                <a:cs typeface="Calibri"/>
              </a:rPr>
              <a:t>focus</a:t>
            </a:r>
            <a:r>
              <a:rPr sz="1600" spc="-35" dirty="0">
                <a:solidFill>
                  <a:srgbClr val="585858"/>
                </a:solidFill>
                <a:latin typeface="Calibri"/>
                <a:cs typeface="Calibri"/>
              </a:rPr>
              <a:t> </a:t>
            </a:r>
            <a:r>
              <a:rPr sz="1600" dirty="0">
                <a:solidFill>
                  <a:srgbClr val="585858"/>
                </a:solidFill>
                <a:latin typeface="Calibri"/>
                <a:cs typeface="Calibri"/>
              </a:rPr>
              <a:t>on</a:t>
            </a:r>
            <a:r>
              <a:rPr sz="1600" spc="-35" dirty="0">
                <a:solidFill>
                  <a:srgbClr val="585858"/>
                </a:solidFill>
                <a:latin typeface="Calibri"/>
                <a:cs typeface="Calibri"/>
              </a:rPr>
              <a:t> </a:t>
            </a:r>
            <a:r>
              <a:rPr sz="1600" dirty="0">
                <a:solidFill>
                  <a:srgbClr val="585858"/>
                </a:solidFill>
                <a:latin typeface="Calibri"/>
                <a:cs typeface="Calibri"/>
              </a:rPr>
              <a:t>what</a:t>
            </a:r>
            <a:r>
              <a:rPr sz="1600" spc="-45" dirty="0">
                <a:solidFill>
                  <a:srgbClr val="585858"/>
                </a:solidFill>
                <a:latin typeface="Calibri"/>
                <a:cs typeface="Calibri"/>
              </a:rPr>
              <a:t> </a:t>
            </a:r>
            <a:r>
              <a:rPr sz="1600" dirty="0">
                <a:solidFill>
                  <a:srgbClr val="585858"/>
                </a:solidFill>
                <a:latin typeface="Calibri"/>
                <a:cs typeface="Calibri"/>
              </a:rPr>
              <a:t>the</a:t>
            </a:r>
            <a:r>
              <a:rPr sz="1600" spc="-35" dirty="0">
                <a:solidFill>
                  <a:srgbClr val="585858"/>
                </a:solidFill>
                <a:latin typeface="Calibri"/>
                <a:cs typeface="Calibri"/>
              </a:rPr>
              <a:t> </a:t>
            </a:r>
            <a:r>
              <a:rPr sz="1600" dirty="0">
                <a:solidFill>
                  <a:srgbClr val="585858"/>
                </a:solidFill>
                <a:latin typeface="Calibri"/>
                <a:cs typeface="Calibri"/>
              </a:rPr>
              <a:t>children</a:t>
            </a:r>
            <a:r>
              <a:rPr sz="1600" spc="-40" dirty="0">
                <a:solidFill>
                  <a:srgbClr val="585858"/>
                </a:solidFill>
                <a:latin typeface="Calibri"/>
                <a:cs typeface="Calibri"/>
              </a:rPr>
              <a:t> </a:t>
            </a:r>
            <a:r>
              <a:rPr sz="1600" dirty="0">
                <a:solidFill>
                  <a:srgbClr val="585858"/>
                </a:solidFill>
                <a:latin typeface="Calibri"/>
                <a:cs typeface="Calibri"/>
              </a:rPr>
              <a:t>can</a:t>
            </a:r>
            <a:r>
              <a:rPr sz="1600" spc="-50" dirty="0">
                <a:solidFill>
                  <a:srgbClr val="585858"/>
                </a:solidFill>
                <a:latin typeface="Calibri"/>
                <a:cs typeface="Calibri"/>
              </a:rPr>
              <a:t> </a:t>
            </a:r>
            <a:r>
              <a:rPr sz="1600" dirty="0">
                <a:solidFill>
                  <a:srgbClr val="585858"/>
                </a:solidFill>
                <a:latin typeface="Calibri"/>
                <a:cs typeface="Calibri"/>
              </a:rPr>
              <a:t>do,</a:t>
            </a:r>
            <a:r>
              <a:rPr sz="1600" spc="-35" dirty="0">
                <a:solidFill>
                  <a:srgbClr val="585858"/>
                </a:solidFill>
                <a:latin typeface="Calibri"/>
                <a:cs typeface="Calibri"/>
              </a:rPr>
              <a:t> </a:t>
            </a:r>
            <a:r>
              <a:rPr sz="1600" dirty="0">
                <a:solidFill>
                  <a:srgbClr val="585858"/>
                </a:solidFill>
                <a:latin typeface="Calibri"/>
                <a:cs typeface="Calibri"/>
              </a:rPr>
              <a:t>their</a:t>
            </a:r>
            <a:r>
              <a:rPr sz="1600" spc="-40" dirty="0">
                <a:solidFill>
                  <a:srgbClr val="585858"/>
                </a:solidFill>
                <a:latin typeface="Calibri"/>
                <a:cs typeface="Calibri"/>
              </a:rPr>
              <a:t> </a:t>
            </a:r>
            <a:r>
              <a:rPr sz="1600" spc="-10" dirty="0">
                <a:solidFill>
                  <a:srgbClr val="585858"/>
                </a:solidFill>
                <a:latin typeface="Calibri"/>
                <a:cs typeface="Calibri"/>
              </a:rPr>
              <a:t>stage </a:t>
            </a:r>
            <a:r>
              <a:rPr sz="1600" dirty="0">
                <a:solidFill>
                  <a:srgbClr val="585858"/>
                </a:solidFill>
                <a:latin typeface="Calibri"/>
                <a:cs typeface="Calibri"/>
              </a:rPr>
              <a:t>of</a:t>
            </a:r>
            <a:r>
              <a:rPr sz="1600" spc="-40" dirty="0">
                <a:solidFill>
                  <a:srgbClr val="585858"/>
                </a:solidFill>
                <a:latin typeface="Calibri"/>
                <a:cs typeface="Calibri"/>
              </a:rPr>
              <a:t> </a:t>
            </a:r>
            <a:r>
              <a:rPr sz="1600" spc="-10" dirty="0">
                <a:solidFill>
                  <a:srgbClr val="585858"/>
                </a:solidFill>
                <a:latin typeface="Calibri"/>
                <a:cs typeface="Calibri"/>
              </a:rPr>
              <a:t>development</a:t>
            </a:r>
            <a:r>
              <a:rPr sz="1600" spc="-25" dirty="0">
                <a:solidFill>
                  <a:srgbClr val="585858"/>
                </a:solidFill>
                <a:latin typeface="Calibri"/>
                <a:cs typeface="Calibri"/>
              </a:rPr>
              <a:t> </a:t>
            </a:r>
            <a:r>
              <a:rPr sz="1600" dirty="0">
                <a:solidFill>
                  <a:srgbClr val="585858"/>
                </a:solidFill>
                <a:latin typeface="Calibri"/>
                <a:cs typeface="Calibri"/>
              </a:rPr>
              <a:t>and</a:t>
            </a:r>
            <a:r>
              <a:rPr sz="1600" spc="-55" dirty="0">
                <a:solidFill>
                  <a:srgbClr val="585858"/>
                </a:solidFill>
                <a:latin typeface="Calibri"/>
                <a:cs typeface="Calibri"/>
              </a:rPr>
              <a:t> </a:t>
            </a:r>
            <a:r>
              <a:rPr sz="1600" dirty="0">
                <a:solidFill>
                  <a:srgbClr val="585858"/>
                </a:solidFill>
                <a:latin typeface="Calibri"/>
                <a:cs typeface="Calibri"/>
              </a:rPr>
              <a:t>what</a:t>
            </a:r>
            <a:r>
              <a:rPr sz="1600" spc="-45" dirty="0">
                <a:solidFill>
                  <a:srgbClr val="585858"/>
                </a:solidFill>
                <a:latin typeface="Calibri"/>
                <a:cs typeface="Calibri"/>
              </a:rPr>
              <a:t> </a:t>
            </a:r>
            <a:r>
              <a:rPr sz="1600" dirty="0">
                <a:solidFill>
                  <a:srgbClr val="585858"/>
                </a:solidFill>
                <a:latin typeface="Calibri"/>
                <a:cs typeface="Calibri"/>
              </a:rPr>
              <a:t>their</a:t>
            </a:r>
            <a:r>
              <a:rPr sz="1600" spc="-45" dirty="0">
                <a:solidFill>
                  <a:srgbClr val="585858"/>
                </a:solidFill>
                <a:latin typeface="Calibri"/>
                <a:cs typeface="Calibri"/>
              </a:rPr>
              <a:t> </a:t>
            </a:r>
            <a:r>
              <a:rPr sz="1600" dirty="0">
                <a:solidFill>
                  <a:srgbClr val="585858"/>
                </a:solidFill>
                <a:latin typeface="Calibri"/>
                <a:cs typeface="Calibri"/>
              </a:rPr>
              <a:t>next</a:t>
            </a:r>
            <a:r>
              <a:rPr sz="1600" spc="-45" dirty="0">
                <a:solidFill>
                  <a:srgbClr val="585858"/>
                </a:solidFill>
                <a:latin typeface="Calibri"/>
                <a:cs typeface="Calibri"/>
              </a:rPr>
              <a:t> </a:t>
            </a:r>
            <a:r>
              <a:rPr sz="1600" dirty="0">
                <a:solidFill>
                  <a:srgbClr val="585858"/>
                </a:solidFill>
                <a:latin typeface="Calibri"/>
                <a:cs typeface="Calibri"/>
              </a:rPr>
              <a:t>steps</a:t>
            </a:r>
            <a:r>
              <a:rPr sz="1600" spc="-40" dirty="0">
                <a:solidFill>
                  <a:srgbClr val="585858"/>
                </a:solidFill>
                <a:latin typeface="Calibri"/>
                <a:cs typeface="Calibri"/>
              </a:rPr>
              <a:t> </a:t>
            </a:r>
            <a:r>
              <a:rPr sz="1600" dirty="0">
                <a:solidFill>
                  <a:srgbClr val="585858"/>
                </a:solidFill>
                <a:latin typeface="Calibri"/>
                <a:cs typeface="Calibri"/>
              </a:rPr>
              <a:t>are</a:t>
            </a:r>
            <a:r>
              <a:rPr sz="1600" spc="-40" dirty="0">
                <a:solidFill>
                  <a:srgbClr val="585858"/>
                </a:solidFill>
                <a:latin typeface="Calibri"/>
                <a:cs typeface="Calibri"/>
              </a:rPr>
              <a:t> </a:t>
            </a:r>
            <a:r>
              <a:rPr sz="1600" dirty="0">
                <a:solidFill>
                  <a:srgbClr val="585858"/>
                </a:solidFill>
                <a:latin typeface="Calibri"/>
                <a:cs typeface="Calibri"/>
              </a:rPr>
              <a:t>in</a:t>
            </a:r>
            <a:r>
              <a:rPr sz="1600" spc="-55" dirty="0">
                <a:solidFill>
                  <a:srgbClr val="585858"/>
                </a:solidFill>
                <a:latin typeface="Calibri"/>
                <a:cs typeface="Calibri"/>
              </a:rPr>
              <a:t> </a:t>
            </a:r>
            <a:r>
              <a:rPr sz="1600" dirty="0">
                <a:solidFill>
                  <a:srgbClr val="585858"/>
                </a:solidFill>
                <a:latin typeface="Calibri"/>
                <a:cs typeface="Calibri"/>
              </a:rPr>
              <a:t>order</a:t>
            </a:r>
            <a:r>
              <a:rPr sz="1600" spc="-15" dirty="0">
                <a:solidFill>
                  <a:srgbClr val="585858"/>
                </a:solidFill>
                <a:latin typeface="Calibri"/>
                <a:cs typeface="Calibri"/>
              </a:rPr>
              <a:t> </a:t>
            </a:r>
            <a:r>
              <a:rPr sz="1600" dirty="0">
                <a:solidFill>
                  <a:srgbClr val="585858"/>
                </a:solidFill>
                <a:latin typeface="Calibri"/>
                <a:cs typeface="Calibri"/>
              </a:rPr>
              <a:t>to</a:t>
            </a:r>
            <a:r>
              <a:rPr sz="1600" spc="-50" dirty="0">
                <a:solidFill>
                  <a:srgbClr val="585858"/>
                </a:solidFill>
                <a:latin typeface="Calibri"/>
                <a:cs typeface="Calibri"/>
              </a:rPr>
              <a:t> </a:t>
            </a:r>
            <a:r>
              <a:rPr sz="1600" dirty="0">
                <a:solidFill>
                  <a:srgbClr val="585858"/>
                </a:solidFill>
                <a:latin typeface="Calibri"/>
                <a:cs typeface="Calibri"/>
              </a:rPr>
              <a:t>support</a:t>
            </a:r>
            <a:r>
              <a:rPr sz="1600" spc="-35" dirty="0">
                <a:solidFill>
                  <a:srgbClr val="585858"/>
                </a:solidFill>
                <a:latin typeface="Calibri"/>
                <a:cs typeface="Calibri"/>
              </a:rPr>
              <a:t> </a:t>
            </a:r>
            <a:r>
              <a:rPr sz="1600" dirty="0">
                <a:solidFill>
                  <a:srgbClr val="585858"/>
                </a:solidFill>
                <a:latin typeface="Calibri"/>
                <a:cs typeface="Calibri"/>
              </a:rPr>
              <a:t>them</a:t>
            </a:r>
            <a:r>
              <a:rPr sz="1600" spc="-40" dirty="0">
                <a:solidFill>
                  <a:srgbClr val="585858"/>
                </a:solidFill>
                <a:latin typeface="Calibri"/>
                <a:cs typeface="Calibri"/>
              </a:rPr>
              <a:t> </a:t>
            </a:r>
            <a:r>
              <a:rPr sz="1600" spc="-25" dirty="0">
                <a:solidFill>
                  <a:srgbClr val="585858"/>
                </a:solidFill>
                <a:latin typeface="Calibri"/>
                <a:cs typeface="Calibri"/>
              </a:rPr>
              <a:t>in </a:t>
            </a:r>
            <a:r>
              <a:rPr sz="1600" dirty="0">
                <a:solidFill>
                  <a:srgbClr val="585858"/>
                </a:solidFill>
                <a:latin typeface="Calibri"/>
                <a:cs typeface="Calibri"/>
              </a:rPr>
              <a:t>meeting</a:t>
            </a:r>
            <a:r>
              <a:rPr sz="1600" spc="-35" dirty="0">
                <a:solidFill>
                  <a:srgbClr val="585858"/>
                </a:solidFill>
                <a:latin typeface="Calibri"/>
                <a:cs typeface="Calibri"/>
              </a:rPr>
              <a:t> </a:t>
            </a:r>
            <a:r>
              <a:rPr sz="1600" dirty="0">
                <a:solidFill>
                  <a:srgbClr val="585858"/>
                </a:solidFill>
                <a:latin typeface="Calibri"/>
                <a:cs typeface="Calibri"/>
              </a:rPr>
              <a:t>their</a:t>
            </a:r>
            <a:r>
              <a:rPr sz="1600" spc="-30" dirty="0">
                <a:solidFill>
                  <a:srgbClr val="585858"/>
                </a:solidFill>
                <a:latin typeface="Calibri"/>
                <a:cs typeface="Calibri"/>
              </a:rPr>
              <a:t> </a:t>
            </a:r>
            <a:r>
              <a:rPr sz="1600" dirty="0">
                <a:solidFill>
                  <a:srgbClr val="585858"/>
                </a:solidFill>
                <a:latin typeface="Calibri"/>
                <a:cs typeface="Calibri"/>
              </a:rPr>
              <a:t>full</a:t>
            </a:r>
            <a:r>
              <a:rPr sz="1600" spc="-55" dirty="0">
                <a:solidFill>
                  <a:srgbClr val="585858"/>
                </a:solidFill>
                <a:latin typeface="Calibri"/>
                <a:cs typeface="Calibri"/>
              </a:rPr>
              <a:t> </a:t>
            </a:r>
            <a:r>
              <a:rPr sz="1600" spc="-10" dirty="0">
                <a:solidFill>
                  <a:srgbClr val="585858"/>
                </a:solidFill>
                <a:latin typeface="Calibri"/>
                <a:cs typeface="Calibri"/>
              </a:rPr>
              <a:t>potential.</a:t>
            </a:r>
            <a:r>
              <a:rPr sz="1600" spc="-65" dirty="0">
                <a:solidFill>
                  <a:srgbClr val="585858"/>
                </a:solidFill>
                <a:latin typeface="Calibri"/>
                <a:cs typeface="Calibri"/>
              </a:rPr>
              <a:t> </a:t>
            </a:r>
            <a:r>
              <a:rPr sz="1600" dirty="0">
                <a:solidFill>
                  <a:srgbClr val="585858"/>
                </a:solidFill>
                <a:latin typeface="Calibri"/>
                <a:cs typeface="Calibri"/>
              </a:rPr>
              <a:t>This</a:t>
            </a:r>
            <a:r>
              <a:rPr sz="1600" spc="-45" dirty="0">
                <a:solidFill>
                  <a:srgbClr val="585858"/>
                </a:solidFill>
                <a:latin typeface="Calibri"/>
                <a:cs typeface="Calibri"/>
              </a:rPr>
              <a:t> </a:t>
            </a:r>
            <a:r>
              <a:rPr sz="1600" dirty="0">
                <a:solidFill>
                  <a:srgbClr val="585858"/>
                </a:solidFill>
                <a:latin typeface="Calibri"/>
                <a:cs typeface="Calibri"/>
              </a:rPr>
              <a:t>is</a:t>
            </a:r>
            <a:r>
              <a:rPr sz="1600" spc="-40" dirty="0">
                <a:solidFill>
                  <a:srgbClr val="585858"/>
                </a:solidFill>
                <a:latin typeface="Calibri"/>
                <a:cs typeface="Calibri"/>
              </a:rPr>
              <a:t> </a:t>
            </a:r>
            <a:r>
              <a:rPr sz="1600" dirty="0">
                <a:solidFill>
                  <a:srgbClr val="585858"/>
                </a:solidFill>
                <a:latin typeface="Calibri"/>
                <a:cs typeface="Calibri"/>
              </a:rPr>
              <a:t>an</a:t>
            </a:r>
            <a:r>
              <a:rPr sz="1600" spc="-45" dirty="0">
                <a:solidFill>
                  <a:srgbClr val="585858"/>
                </a:solidFill>
                <a:latin typeface="Calibri"/>
                <a:cs typeface="Calibri"/>
              </a:rPr>
              <a:t> </a:t>
            </a:r>
            <a:r>
              <a:rPr sz="1600" spc="-10" dirty="0">
                <a:solidFill>
                  <a:srgbClr val="585858"/>
                </a:solidFill>
                <a:latin typeface="Calibri"/>
                <a:cs typeface="Calibri"/>
              </a:rPr>
              <a:t>exciting</a:t>
            </a:r>
            <a:r>
              <a:rPr sz="1600" spc="-55" dirty="0">
                <a:solidFill>
                  <a:srgbClr val="585858"/>
                </a:solidFill>
                <a:latin typeface="Calibri"/>
                <a:cs typeface="Calibri"/>
              </a:rPr>
              <a:t> </a:t>
            </a:r>
            <a:r>
              <a:rPr sz="1600" dirty="0">
                <a:solidFill>
                  <a:srgbClr val="585858"/>
                </a:solidFill>
                <a:latin typeface="Calibri"/>
                <a:cs typeface="Calibri"/>
              </a:rPr>
              <a:t>way</a:t>
            </a:r>
            <a:r>
              <a:rPr sz="1600" spc="-35" dirty="0">
                <a:solidFill>
                  <a:srgbClr val="585858"/>
                </a:solidFill>
                <a:latin typeface="Calibri"/>
                <a:cs typeface="Calibri"/>
              </a:rPr>
              <a:t> </a:t>
            </a:r>
            <a:r>
              <a:rPr sz="1600" dirty="0">
                <a:solidFill>
                  <a:srgbClr val="585858"/>
                </a:solidFill>
                <a:latin typeface="Calibri"/>
                <a:cs typeface="Calibri"/>
              </a:rPr>
              <a:t>to</a:t>
            </a:r>
            <a:r>
              <a:rPr sz="1600" spc="-30" dirty="0">
                <a:solidFill>
                  <a:srgbClr val="585858"/>
                </a:solidFill>
                <a:latin typeface="Calibri"/>
                <a:cs typeface="Calibri"/>
              </a:rPr>
              <a:t> </a:t>
            </a:r>
            <a:r>
              <a:rPr sz="1600" dirty="0">
                <a:solidFill>
                  <a:srgbClr val="585858"/>
                </a:solidFill>
                <a:latin typeface="Calibri"/>
                <a:cs typeface="Calibri"/>
              </a:rPr>
              <a:t>learn</a:t>
            </a:r>
            <a:r>
              <a:rPr sz="1600" spc="-30" dirty="0">
                <a:solidFill>
                  <a:srgbClr val="585858"/>
                </a:solidFill>
                <a:latin typeface="Calibri"/>
                <a:cs typeface="Calibri"/>
              </a:rPr>
              <a:t> </a:t>
            </a:r>
            <a:r>
              <a:rPr sz="1600" dirty="0">
                <a:solidFill>
                  <a:srgbClr val="585858"/>
                </a:solidFill>
                <a:latin typeface="Calibri"/>
                <a:cs typeface="Calibri"/>
              </a:rPr>
              <a:t>and</a:t>
            </a:r>
            <a:r>
              <a:rPr sz="1600" spc="-35" dirty="0">
                <a:solidFill>
                  <a:srgbClr val="585858"/>
                </a:solidFill>
                <a:latin typeface="Calibri"/>
                <a:cs typeface="Calibri"/>
              </a:rPr>
              <a:t> </a:t>
            </a:r>
            <a:r>
              <a:rPr sz="1600" dirty="0">
                <a:solidFill>
                  <a:srgbClr val="585858"/>
                </a:solidFill>
                <a:latin typeface="Calibri"/>
                <a:cs typeface="Calibri"/>
              </a:rPr>
              <a:t>teach</a:t>
            </a:r>
            <a:r>
              <a:rPr sz="1600" spc="-45" dirty="0">
                <a:solidFill>
                  <a:srgbClr val="585858"/>
                </a:solidFill>
                <a:latin typeface="Calibri"/>
                <a:cs typeface="Calibri"/>
              </a:rPr>
              <a:t> </a:t>
            </a:r>
            <a:r>
              <a:rPr sz="1600" spc="-25" dirty="0">
                <a:solidFill>
                  <a:srgbClr val="585858"/>
                </a:solidFill>
                <a:latin typeface="Calibri"/>
                <a:cs typeface="Calibri"/>
              </a:rPr>
              <a:t>and</a:t>
            </a:r>
            <a:r>
              <a:rPr sz="1600" spc="500" dirty="0">
                <a:solidFill>
                  <a:srgbClr val="585858"/>
                </a:solidFill>
                <a:latin typeface="Calibri"/>
                <a:cs typeface="Calibri"/>
              </a:rPr>
              <a:t>  </a:t>
            </a:r>
            <a:r>
              <a:rPr sz="1600" dirty="0">
                <a:solidFill>
                  <a:srgbClr val="585858"/>
                </a:solidFill>
                <a:latin typeface="Calibri"/>
                <a:cs typeface="Calibri"/>
              </a:rPr>
              <a:t>we</a:t>
            </a:r>
            <a:r>
              <a:rPr sz="1600" spc="-30" dirty="0">
                <a:solidFill>
                  <a:srgbClr val="585858"/>
                </a:solidFill>
                <a:latin typeface="Calibri"/>
                <a:cs typeface="Calibri"/>
              </a:rPr>
              <a:t> </a:t>
            </a:r>
            <a:r>
              <a:rPr sz="1600" dirty="0">
                <a:solidFill>
                  <a:srgbClr val="585858"/>
                </a:solidFill>
                <a:latin typeface="Calibri"/>
                <a:cs typeface="Calibri"/>
              </a:rPr>
              <a:t>share</a:t>
            </a:r>
            <a:r>
              <a:rPr sz="1600" spc="-35" dirty="0">
                <a:solidFill>
                  <a:srgbClr val="585858"/>
                </a:solidFill>
                <a:latin typeface="Calibri"/>
                <a:cs typeface="Calibri"/>
              </a:rPr>
              <a:t> </a:t>
            </a:r>
            <a:r>
              <a:rPr sz="1600" dirty="0">
                <a:solidFill>
                  <a:srgbClr val="585858"/>
                </a:solidFill>
                <a:latin typeface="Calibri"/>
                <a:cs typeface="Calibri"/>
              </a:rPr>
              <a:t>the</a:t>
            </a:r>
            <a:r>
              <a:rPr sz="1600" spc="-45" dirty="0">
                <a:solidFill>
                  <a:srgbClr val="585858"/>
                </a:solidFill>
                <a:latin typeface="Calibri"/>
                <a:cs typeface="Calibri"/>
              </a:rPr>
              <a:t> </a:t>
            </a:r>
            <a:r>
              <a:rPr sz="1600" spc="-20" dirty="0">
                <a:solidFill>
                  <a:srgbClr val="585858"/>
                </a:solidFill>
                <a:latin typeface="Calibri"/>
                <a:cs typeface="Calibri"/>
              </a:rPr>
              <a:t>children’s</a:t>
            </a:r>
            <a:r>
              <a:rPr sz="1600" spc="-35" dirty="0">
                <a:solidFill>
                  <a:srgbClr val="585858"/>
                </a:solidFill>
                <a:latin typeface="Calibri"/>
                <a:cs typeface="Calibri"/>
              </a:rPr>
              <a:t> </a:t>
            </a:r>
            <a:r>
              <a:rPr sz="1600" dirty="0">
                <a:solidFill>
                  <a:srgbClr val="585858"/>
                </a:solidFill>
                <a:latin typeface="Calibri"/>
                <a:cs typeface="Calibri"/>
              </a:rPr>
              <a:t>learning</a:t>
            </a:r>
            <a:r>
              <a:rPr sz="1600" spc="-45" dirty="0">
                <a:solidFill>
                  <a:srgbClr val="585858"/>
                </a:solidFill>
                <a:latin typeface="Calibri"/>
                <a:cs typeface="Calibri"/>
              </a:rPr>
              <a:t> </a:t>
            </a:r>
            <a:r>
              <a:rPr sz="1600" spc="-10" dirty="0">
                <a:solidFill>
                  <a:srgbClr val="585858"/>
                </a:solidFill>
                <a:latin typeface="Calibri"/>
                <a:cs typeface="Calibri"/>
              </a:rPr>
              <a:t>journeys</a:t>
            </a:r>
            <a:r>
              <a:rPr sz="1600" spc="-25" dirty="0">
                <a:solidFill>
                  <a:srgbClr val="585858"/>
                </a:solidFill>
                <a:latin typeface="Calibri"/>
                <a:cs typeface="Calibri"/>
              </a:rPr>
              <a:t> </a:t>
            </a:r>
            <a:r>
              <a:rPr sz="1600" dirty="0">
                <a:solidFill>
                  <a:srgbClr val="585858"/>
                </a:solidFill>
                <a:latin typeface="Calibri"/>
                <a:cs typeface="Calibri"/>
              </a:rPr>
              <a:t>regularly</a:t>
            </a:r>
            <a:r>
              <a:rPr sz="1600" spc="-35" dirty="0">
                <a:solidFill>
                  <a:srgbClr val="585858"/>
                </a:solidFill>
                <a:latin typeface="Calibri"/>
                <a:cs typeface="Calibri"/>
              </a:rPr>
              <a:t> </a:t>
            </a:r>
            <a:r>
              <a:rPr sz="1600" dirty="0">
                <a:solidFill>
                  <a:srgbClr val="585858"/>
                </a:solidFill>
                <a:latin typeface="Calibri"/>
                <a:cs typeface="Calibri"/>
              </a:rPr>
              <a:t>with</a:t>
            </a:r>
            <a:r>
              <a:rPr sz="1600" spc="-45" dirty="0">
                <a:solidFill>
                  <a:srgbClr val="585858"/>
                </a:solidFill>
                <a:latin typeface="Calibri"/>
                <a:cs typeface="Calibri"/>
              </a:rPr>
              <a:t> </a:t>
            </a:r>
            <a:r>
              <a:rPr sz="1600" spc="-10" dirty="0">
                <a:solidFill>
                  <a:srgbClr val="585858"/>
                </a:solidFill>
                <a:latin typeface="Calibri"/>
                <a:cs typeface="Calibri"/>
              </a:rPr>
              <a:t>parents/carers.</a:t>
            </a:r>
            <a:endParaRPr sz="1600">
              <a:latin typeface="Calibri"/>
              <a:cs typeface="Calibri"/>
            </a:endParaRPr>
          </a:p>
          <a:p>
            <a:pPr>
              <a:lnSpc>
                <a:spcPct val="100000"/>
              </a:lnSpc>
              <a:spcBef>
                <a:spcPts val="30"/>
              </a:spcBef>
            </a:pPr>
            <a:endParaRPr sz="1550">
              <a:latin typeface="Calibri"/>
              <a:cs typeface="Calibri"/>
            </a:endParaRPr>
          </a:p>
          <a:p>
            <a:pPr marL="65405" marR="63500">
              <a:lnSpc>
                <a:spcPct val="100000"/>
              </a:lnSpc>
            </a:pPr>
            <a:r>
              <a:rPr sz="1600" dirty="0">
                <a:solidFill>
                  <a:srgbClr val="585858"/>
                </a:solidFill>
                <a:latin typeface="Calibri"/>
                <a:cs typeface="Calibri"/>
              </a:rPr>
              <a:t>In</a:t>
            </a:r>
            <a:r>
              <a:rPr sz="1600" spc="-60" dirty="0">
                <a:solidFill>
                  <a:srgbClr val="585858"/>
                </a:solidFill>
                <a:latin typeface="Calibri"/>
                <a:cs typeface="Calibri"/>
              </a:rPr>
              <a:t> </a:t>
            </a:r>
            <a:r>
              <a:rPr sz="1600" dirty="0">
                <a:solidFill>
                  <a:srgbClr val="585858"/>
                </a:solidFill>
                <a:latin typeface="Calibri"/>
                <a:cs typeface="Calibri"/>
              </a:rPr>
              <a:t>the</a:t>
            </a:r>
            <a:r>
              <a:rPr sz="1600" spc="-40" dirty="0">
                <a:solidFill>
                  <a:srgbClr val="585858"/>
                </a:solidFill>
                <a:latin typeface="Calibri"/>
                <a:cs typeface="Calibri"/>
              </a:rPr>
              <a:t> </a:t>
            </a:r>
            <a:r>
              <a:rPr sz="1600" dirty="0">
                <a:solidFill>
                  <a:srgbClr val="585858"/>
                </a:solidFill>
                <a:latin typeface="Calibri"/>
                <a:cs typeface="Calibri"/>
              </a:rPr>
              <a:t>Early</a:t>
            </a:r>
            <a:r>
              <a:rPr sz="1600" spc="-45" dirty="0">
                <a:solidFill>
                  <a:srgbClr val="585858"/>
                </a:solidFill>
                <a:latin typeface="Calibri"/>
                <a:cs typeface="Calibri"/>
              </a:rPr>
              <a:t> </a:t>
            </a:r>
            <a:r>
              <a:rPr sz="1600" spc="-25" dirty="0">
                <a:solidFill>
                  <a:srgbClr val="585858"/>
                </a:solidFill>
                <a:latin typeface="Calibri"/>
                <a:cs typeface="Calibri"/>
              </a:rPr>
              <a:t>Years </a:t>
            </a:r>
            <a:r>
              <a:rPr sz="1600" dirty="0">
                <a:solidFill>
                  <a:srgbClr val="585858"/>
                </a:solidFill>
                <a:latin typeface="Calibri"/>
                <a:cs typeface="Calibri"/>
              </a:rPr>
              <a:t>children</a:t>
            </a:r>
            <a:r>
              <a:rPr sz="1600" spc="-45" dirty="0">
                <a:solidFill>
                  <a:srgbClr val="585858"/>
                </a:solidFill>
                <a:latin typeface="Calibri"/>
                <a:cs typeface="Calibri"/>
              </a:rPr>
              <a:t> </a:t>
            </a:r>
            <a:r>
              <a:rPr sz="1600" dirty="0">
                <a:solidFill>
                  <a:srgbClr val="585858"/>
                </a:solidFill>
                <a:latin typeface="Calibri"/>
                <a:cs typeface="Calibri"/>
              </a:rPr>
              <a:t>work</a:t>
            </a:r>
            <a:r>
              <a:rPr sz="1600" spc="-20" dirty="0">
                <a:solidFill>
                  <a:srgbClr val="585858"/>
                </a:solidFill>
                <a:latin typeface="Calibri"/>
                <a:cs typeface="Calibri"/>
              </a:rPr>
              <a:t> </a:t>
            </a:r>
            <a:r>
              <a:rPr sz="1600" spc="-10" dirty="0">
                <a:solidFill>
                  <a:srgbClr val="585858"/>
                </a:solidFill>
                <a:latin typeface="Calibri"/>
                <a:cs typeface="Calibri"/>
              </a:rPr>
              <a:t>towards</a:t>
            </a:r>
            <a:r>
              <a:rPr sz="1600" spc="-40" dirty="0">
                <a:solidFill>
                  <a:srgbClr val="585858"/>
                </a:solidFill>
                <a:latin typeface="Calibri"/>
                <a:cs typeface="Calibri"/>
              </a:rPr>
              <a:t> </a:t>
            </a:r>
            <a:r>
              <a:rPr sz="1600" dirty="0">
                <a:solidFill>
                  <a:srgbClr val="585858"/>
                </a:solidFill>
                <a:latin typeface="Calibri"/>
                <a:cs typeface="Calibri"/>
              </a:rPr>
              <a:t>the</a:t>
            </a:r>
            <a:r>
              <a:rPr sz="1600" spc="-40" dirty="0">
                <a:solidFill>
                  <a:srgbClr val="585858"/>
                </a:solidFill>
                <a:latin typeface="Calibri"/>
                <a:cs typeface="Calibri"/>
              </a:rPr>
              <a:t> </a:t>
            </a:r>
            <a:r>
              <a:rPr sz="1600" dirty="0">
                <a:solidFill>
                  <a:srgbClr val="585858"/>
                </a:solidFill>
                <a:latin typeface="Calibri"/>
                <a:cs typeface="Calibri"/>
              </a:rPr>
              <a:t>Early</a:t>
            </a:r>
            <a:r>
              <a:rPr sz="1600" spc="-45" dirty="0">
                <a:solidFill>
                  <a:srgbClr val="585858"/>
                </a:solidFill>
                <a:latin typeface="Calibri"/>
                <a:cs typeface="Calibri"/>
              </a:rPr>
              <a:t> </a:t>
            </a:r>
            <a:r>
              <a:rPr sz="1600" spc="-10" dirty="0">
                <a:solidFill>
                  <a:srgbClr val="585858"/>
                </a:solidFill>
                <a:latin typeface="Calibri"/>
                <a:cs typeface="Calibri"/>
              </a:rPr>
              <a:t>Learning</a:t>
            </a:r>
            <a:r>
              <a:rPr sz="1600" spc="-50" dirty="0">
                <a:solidFill>
                  <a:srgbClr val="585858"/>
                </a:solidFill>
                <a:latin typeface="Calibri"/>
                <a:cs typeface="Calibri"/>
              </a:rPr>
              <a:t> </a:t>
            </a:r>
            <a:r>
              <a:rPr sz="1600" dirty="0">
                <a:solidFill>
                  <a:srgbClr val="585858"/>
                </a:solidFill>
                <a:latin typeface="Calibri"/>
                <a:cs typeface="Calibri"/>
              </a:rPr>
              <a:t>Goals</a:t>
            </a:r>
            <a:r>
              <a:rPr sz="1600" spc="-40" dirty="0">
                <a:solidFill>
                  <a:srgbClr val="585858"/>
                </a:solidFill>
                <a:latin typeface="Calibri"/>
                <a:cs typeface="Calibri"/>
              </a:rPr>
              <a:t> </a:t>
            </a:r>
            <a:r>
              <a:rPr sz="1600" spc="-10" dirty="0">
                <a:solidFill>
                  <a:srgbClr val="585858"/>
                </a:solidFill>
                <a:latin typeface="Calibri"/>
                <a:cs typeface="Calibri"/>
              </a:rPr>
              <a:t>which </a:t>
            </a:r>
            <a:r>
              <a:rPr sz="1600" dirty="0">
                <a:solidFill>
                  <a:srgbClr val="585858"/>
                </a:solidFill>
                <a:latin typeface="Calibri"/>
                <a:cs typeface="Calibri"/>
              </a:rPr>
              <a:t>most</a:t>
            </a:r>
            <a:r>
              <a:rPr sz="1600" spc="-35" dirty="0">
                <a:solidFill>
                  <a:srgbClr val="585858"/>
                </a:solidFill>
                <a:latin typeface="Calibri"/>
                <a:cs typeface="Calibri"/>
              </a:rPr>
              <a:t> </a:t>
            </a:r>
            <a:r>
              <a:rPr sz="1600" dirty="0">
                <a:solidFill>
                  <a:srgbClr val="585858"/>
                </a:solidFill>
                <a:latin typeface="Calibri"/>
                <a:cs typeface="Calibri"/>
              </a:rPr>
              <a:t>of</a:t>
            </a:r>
            <a:r>
              <a:rPr sz="1600" spc="-45" dirty="0">
                <a:solidFill>
                  <a:srgbClr val="585858"/>
                </a:solidFill>
                <a:latin typeface="Calibri"/>
                <a:cs typeface="Calibri"/>
              </a:rPr>
              <a:t> </a:t>
            </a:r>
            <a:r>
              <a:rPr sz="1600" dirty="0">
                <a:solidFill>
                  <a:srgbClr val="585858"/>
                </a:solidFill>
                <a:latin typeface="Calibri"/>
                <a:cs typeface="Calibri"/>
              </a:rPr>
              <a:t>them</a:t>
            </a:r>
            <a:r>
              <a:rPr sz="1600" spc="-45" dirty="0">
                <a:solidFill>
                  <a:srgbClr val="585858"/>
                </a:solidFill>
                <a:latin typeface="Calibri"/>
                <a:cs typeface="Calibri"/>
              </a:rPr>
              <a:t> </a:t>
            </a:r>
            <a:r>
              <a:rPr sz="1600" dirty="0">
                <a:solidFill>
                  <a:srgbClr val="585858"/>
                </a:solidFill>
                <a:latin typeface="Calibri"/>
                <a:cs typeface="Calibri"/>
              </a:rPr>
              <a:t>achieve</a:t>
            </a:r>
            <a:r>
              <a:rPr sz="1600" spc="-35" dirty="0">
                <a:solidFill>
                  <a:srgbClr val="585858"/>
                </a:solidFill>
                <a:latin typeface="Calibri"/>
                <a:cs typeface="Calibri"/>
              </a:rPr>
              <a:t> </a:t>
            </a:r>
            <a:r>
              <a:rPr sz="1600" dirty="0">
                <a:solidFill>
                  <a:srgbClr val="585858"/>
                </a:solidFill>
                <a:latin typeface="Calibri"/>
                <a:cs typeface="Calibri"/>
              </a:rPr>
              <a:t>by</a:t>
            </a:r>
            <a:r>
              <a:rPr sz="1600" spc="-40" dirty="0">
                <a:solidFill>
                  <a:srgbClr val="585858"/>
                </a:solidFill>
                <a:latin typeface="Calibri"/>
                <a:cs typeface="Calibri"/>
              </a:rPr>
              <a:t> </a:t>
            </a:r>
            <a:r>
              <a:rPr sz="1600" dirty="0">
                <a:solidFill>
                  <a:srgbClr val="585858"/>
                </a:solidFill>
                <a:latin typeface="Calibri"/>
                <a:cs typeface="Calibri"/>
              </a:rPr>
              <a:t>the</a:t>
            </a:r>
            <a:r>
              <a:rPr sz="1600" spc="-45" dirty="0">
                <a:solidFill>
                  <a:srgbClr val="585858"/>
                </a:solidFill>
                <a:latin typeface="Calibri"/>
                <a:cs typeface="Calibri"/>
              </a:rPr>
              <a:t> </a:t>
            </a:r>
            <a:r>
              <a:rPr sz="1600" dirty="0">
                <a:solidFill>
                  <a:srgbClr val="585858"/>
                </a:solidFill>
                <a:latin typeface="Calibri"/>
                <a:cs typeface="Calibri"/>
              </a:rPr>
              <a:t>end</a:t>
            </a:r>
            <a:r>
              <a:rPr sz="1600" spc="-35" dirty="0">
                <a:solidFill>
                  <a:srgbClr val="585858"/>
                </a:solidFill>
                <a:latin typeface="Calibri"/>
                <a:cs typeface="Calibri"/>
              </a:rPr>
              <a:t> </a:t>
            </a:r>
            <a:r>
              <a:rPr sz="1600" dirty="0">
                <a:solidFill>
                  <a:srgbClr val="585858"/>
                </a:solidFill>
                <a:latin typeface="Calibri"/>
                <a:cs typeface="Calibri"/>
              </a:rPr>
              <a:t>of</a:t>
            </a:r>
            <a:r>
              <a:rPr sz="1600" spc="-45" dirty="0">
                <a:solidFill>
                  <a:srgbClr val="585858"/>
                </a:solidFill>
                <a:latin typeface="Calibri"/>
                <a:cs typeface="Calibri"/>
              </a:rPr>
              <a:t> </a:t>
            </a:r>
            <a:r>
              <a:rPr sz="1600" spc="-10" dirty="0">
                <a:solidFill>
                  <a:srgbClr val="585858"/>
                </a:solidFill>
                <a:latin typeface="Calibri"/>
                <a:cs typeface="Calibri"/>
              </a:rPr>
              <a:t>Reception.</a:t>
            </a:r>
            <a:r>
              <a:rPr sz="1600" spc="-20" dirty="0">
                <a:solidFill>
                  <a:srgbClr val="585858"/>
                </a:solidFill>
                <a:latin typeface="Calibri"/>
                <a:cs typeface="Calibri"/>
              </a:rPr>
              <a:t> </a:t>
            </a:r>
            <a:r>
              <a:rPr sz="1600" dirty="0">
                <a:solidFill>
                  <a:srgbClr val="585858"/>
                </a:solidFill>
                <a:latin typeface="Calibri"/>
                <a:cs typeface="Calibri"/>
              </a:rPr>
              <a:t>Our</a:t>
            </a:r>
            <a:r>
              <a:rPr sz="1600" spc="-35" dirty="0">
                <a:solidFill>
                  <a:srgbClr val="585858"/>
                </a:solidFill>
                <a:latin typeface="Calibri"/>
                <a:cs typeface="Calibri"/>
              </a:rPr>
              <a:t> </a:t>
            </a:r>
            <a:r>
              <a:rPr sz="1600" dirty="0">
                <a:solidFill>
                  <a:srgbClr val="585858"/>
                </a:solidFill>
                <a:latin typeface="Calibri"/>
                <a:cs typeface="Calibri"/>
              </a:rPr>
              <a:t>curriculum</a:t>
            </a:r>
            <a:r>
              <a:rPr sz="1600" spc="-40" dirty="0">
                <a:solidFill>
                  <a:srgbClr val="585858"/>
                </a:solidFill>
                <a:latin typeface="Calibri"/>
                <a:cs typeface="Calibri"/>
              </a:rPr>
              <a:t> </a:t>
            </a:r>
            <a:r>
              <a:rPr sz="1600" dirty="0">
                <a:solidFill>
                  <a:srgbClr val="585858"/>
                </a:solidFill>
                <a:latin typeface="Calibri"/>
                <a:cs typeface="Calibri"/>
              </a:rPr>
              <a:t>ensures</a:t>
            </a:r>
            <a:r>
              <a:rPr sz="1600" spc="-30" dirty="0">
                <a:solidFill>
                  <a:srgbClr val="585858"/>
                </a:solidFill>
                <a:latin typeface="Calibri"/>
                <a:cs typeface="Calibri"/>
              </a:rPr>
              <a:t> </a:t>
            </a:r>
            <a:r>
              <a:rPr sz="1600" spc="-20" dirty="0">
                <a:solidFill>
                  <a:srgbClr val="585858"/>
                </a:solidFill>
                <a:latin typeface="Calibri"/>
                <a:cs typeface="Calibri"/>
              </a:rPr>
              <a:t>that </a:t>
            </a:r>
            <a:r>
              <a:rPr sz="1600" dirty="0">
                <a:solidFill>
                  <a:srgbClr val="585858"/>
                </a:solidFill>
                <a:latin typeface="Calibri"/>
                <a:cs typeface="Calibri"/>
              </a:rPr>
              <a:t>all</a:t>
            </a:r>
            <a:r>
              <a:rPr sz="1600" spc="-65" dirty="0">
                <a:solidFill>
                  <a:srgbClr val="585858"/>
                </a:solidFill>
                <a:latin typeface="Calibri"/>
                <a:cs typeface="Calibri"/>
              </a:rPr>
              <a:t> </a:t>
            </a:r>
            <a:r>
              <a:rPr sz="1600" dirty="0">
                <a:solidFill>
                  <a:srgbClr val="585858"/>
                </a:solidFill>
                <a:latin typeface="Calibri"/>
                <a:cs typeface="Calibri"/>
              </a:rPr>
              <a:t>children</a:t>
            </a:r>
            <a:r>
              <a:rPr sz="1600" spc="-45" dirty="0">
                <a:solidFill>
                  <a:srgbClr val="585858"/>
                </a:solidFill>
                <a:latin typeface="Calibri"/>
                <a:cs typeface="Calibri"/>
              </a:rPr>
              <a:t> </a:t>
            </a:r>
            <a:r>
              <a:rPr sz="1600" dirty="0">
                <a:solidFill>
                  <a:srgbClr val="585858"/>
                </a:solidFill>
                <a:latin typeface="Calibri"/>
                <a:cs typeface="Calibri"/>
              </a:rPr>
              <a:t>have</a:t>
            </a:r>
            <a:r>
              <a:rPr sz="1600" spc="-45" dirty="0">
                <a:solidFill>
                  <a:srgbClr val="585858"/>
                </a:solidFill>
                <a:latin typeface="Calibri"/>
                <a:cs typeface="Calibri"/>
              </a:rPr>
              <a:t> </a:t>
            </a:r>
            <a:r>
              <a:rPr sz="1600" dirty="0">
                <a:solidFill>
                  <a:srgbClr val="585858"/>
                </a:solidFill>
                <a:latin typeface="Calibri"/>
                <a:cs typeface="Calibri"/>
              </a:rPr>
              <a:t>access</a:t>
            </a:r>
            <a:r>
              <a:rPr sz="1600" spc="-35" dirty="0">
                <a:solidFill>
                  <a:srgbClr val="585858"/>
                </a:solidFill>
                <a:latin typeface="Calibri"/>
                <a:cs typeface="Calibri"/>
              </a:rPr>
              <a:t> </a:t>
            </a:r>
            <a:r>
              <a:rPr sz="1600" dirty="0">
                <a:solidFill>
                  <a:srgbClr val="585858"/>
                </a:solidFill>
                <a:latin typeface="Calibri"/>
                <a:cs typeface="Calibri"/>
              </a:rPr>
              <a:t>to</a:t>
            </a:r>
            <a:r>
              <a:rPr sz="1600" spc="-40" dirty="0">
                <a:solidFill>
                  <a:srgbClr val="585858"/>
                </a:solidFill>
                <a:latin typeface="Calibri"/>
                <a:cs typeface="Calibri"/>
              </a:rPr>
              <a:t> </a:t>
            </a:r>
            <a:r>
              <a:rPr sz="1600" dirty="0">
                <a:solidFill>
                  <a:srgbClr val="585858"/>
                </a:solidFill>
                <a:latin typeface="Calibri"/>
                <a:cs typeface="Calibri"/>
              </a:rPr>
              <a:t>learning</a:t>
            </a:r>
            <a:r>
              <a:rPr sz="1600" spc="-50" dirty="0">
                <a:solidFill>
                  <a:srgbClr val="585858"/>
                </a:solidFill>
                <a:latin typeface="Calibri"/>
                <a:cs typeface="Calibri"/>
              </a:rPr>
              <a:t> </a:t>
            </a:r>
            <a:r>
              <a:rPr sz="1600" dirty="0">
                <a:solidFill>
                  <a:srgbClr val="585858"/>
                </a:solidFill>
                <a:latin typeface="Calibri"/>
                <a:cs typeface="Calibri"/>
              </a:rPr>
              <a:t>in</a:t>
            </a:r>
            <a:r>
              <a:rPr sz="1600" spc="-55" dirty="0">
                <a:solidFill>
                  <a:srgbClr val="585858"/>
                </a:solidFill>
                <a:latin typeface="Calibri"/>
                <a:cs typeface="Calibri"/>
              </a:rPr>
              <a:t> </a:t>
            </a:r>
            <a:r>
              <a:rPr sz="1600" dirty="0">
                <a:solidFill>
                  <a:srgbClr val="585858"/>
                </a:solidFill>
                <a:latin typeface="Calibri"/>
                <a:cs typeface="Calibri"/>
              </a:rPr>
              <a:t>the</a:t>
            </a:r>
            <a:r>
              <a:rPr sz="1600" spc="-50" dirty="0">
                <a:solidFill>
                  <a:srgbClr val="585858"/>
                </a:solidFill>
                <a:latin typeface="Calibri"/>
                <a:cs typeface="Calibri"/>
              </a:rPr>
              <a:t> </a:t>
            </a:r>
            <a:r>
              <a:rPr sz="1600" spc="-10" dirty="0">
                <a:solidFill>
                  <a:srgbClr val="585858"/>
                </a:solidFill>
                <a:latin typeface="Calibri"/>
                <a:cs typeface="Calibri"/>
              </a:rPr>
              <a:t>following</a:t>
            </a:r>
            <a:r>
              <a:rPr sz="1600" spc="-45" dirty="0">
                <a:solidFill>
                  <a:srgbClr val="585858"/>
                </a:solidFill>
                <a:latin typeface="Calibri"/>
                <a:cs typeface="Calibri"/>
              </a:rPr>
              <a:t> </a:t>
            </a:r>
            <a:r>
              <a:rPr sz="1600" dirty="0">
                <a:solidFill>
                  <a:srgbClr val="585858"/>
                </a:solidFill>
                <a:latin typeface="Calibri"/>
                <a:cs typeface="Calibri"/>
              </a:rPr>
              <a:t>seven</a:t>
            </a:r>
            <a:r>
              <a:rPr sz="1600" spc="-25" dirty="0">
                <a:solidFill>
                  <a:srgbClr val="585858"/>
                </a:solidFill>
                <a:latin typeface="Calibri"/>
                <a:cs typeface="Calibri"/>
              </a:rPr>
              <a:t> </a:t>
            </a:r>
            <a:r>
              <a:rPr sz="1600" spc="-10" dirty="0">
                <a:solidFill>
                  <a:srgbClr val="585858"/>
                </a:solidFill>
                <a:latin typeface="Calibri"/>
                <a:cs typeface="Calibri"/>
              </a:rPr>
              <a:t>areas:</a:t>
            </a:r>
            <a:endParaRPr sz="1600">
              <a:latin typeface="Calibri"/>
              <a:cs typeface="Calibri"/>
            </a:endParaRPr>
          </a:p>
          <a:p>
            <a:pPr marL="351790" indent="-287020">
              <a:lnSpc>
                <a:spcPct val="100000"/>
              </a:lnSpc>
              <a:buFont typeface="Arial"/>
              <a:buChar char="•"/>
              <a:tabLst>
                <a:tab pos="351790" algn="l"/>
                <a:tab pos="352425" algn="l"/>
              </a:tabLst>
            </a:pPr>
            <a:r>
              <a:rPr sz="1600" spc="-10" dirty="0">
                <a:solidFill>
                  <a:srgbClr val="585858"/>
                </a:solidFill>
                <a:latin typeface="Calibri"/>
                <a:cs typeface="Calibri"/>
              </a:rPr>
              <a:t>Personal,</a:t>
            </a:r>
            <a:r>
              <a:rPr sz="1600" spc="-45" dirty="0">
                <a:solidFill>
                  <a:srgbClr val="585858"/>
                </a:solidFill>
                <a:latin typeface="Calibri"/>
                <a:cs typeface="Calibri"/>
              </a:rPr>
              <a:t> </a:t>
            </a:r>
            <a:r>
              <a:rPr sz="1600" dirty="0">
                <a:solidFill>
                  <a:srgbClr val="585858"/>
                </a:solidFill>
                <a:latin typeface="Calibri"/>
                <a:cs typeface="Calibri"/>
              </a:rPr>
              <a:t>social</a:t>
            </a:r>
            <a:r>
              <a:rPr sz="1600" spc="-45" dirty="0">
                <a:solidFill>
                  <a:srgbClr val="585858"/>
                </a:solidFill>
                <a:latin typeface="Calibri"/>
                <a:cs typeface="Calibri"/>
              </a:rPr>
              <a:t> </a:t>
            </a:r>
            <a:r>
              <a:rPr sz="1600" dirty="0">
                <a:solidFill>
                  <a:srgbClr val="585858"/>
                </a:solidFill>
                <a:latin typeface="Calibri"/>
                <a:cs typeface="Calibri"/>
              </a:rPr>
              <a:t>and</a:t>
            </a:r>
            <a:r>
              <a:rPr sz="1600" spc="-60" dirty="0">
                <a:solidFill>
                  <a:srgbClr val="585858"/>
                </a:solidFill>
                <a:latin typeface="Calibri"/>
                <a:cs typeface="Calibri"/>
              </a:rPr>
              <a:t> </a:t>
            </a:r>
            <a:r>
              <a:rPr sz="1600" spc="-10" dirty="0">
                <a:solidFill>
                  <a:srgbClr val="585858"/>
                </a:solidFill>
                <a:latin typeface="Calibri"/>
                <a:cs typeface="Calibri"/>
              </a:rPr>
              <a:t>emotional,</a:t>
            </a:r>
            <a:endParaRPr sz="1600">
              <a:latin typeface="Calibri"/>
              <a:cs typeface="Calibri"/>
            </a:endParaRPr>
          </a:p>
          <a:p>
            <a:pPr marL="351790" indent="-287020">
              <a:lnSpc>
                <a:spcPct val="100000"/>
              </a:lnSpc>
              <a:buFont typeface="Arial"/>
              <a:buChar char="•"/>
              <a:tabLst>
                <a:tab pos="351790" algn="l"/>
                <a:tab pos="352425" algn="l"/>
              </a:tabLst>
            </a:pPr>
            <a:r>
              <a:rPr sz="1600" spc="-10" dirty="0">
                <a:solidFill>
                  <a:srgbClr val="585858"/>
                </a:solidFill>
                <a:latin typeface="Calibri"/>
                <a:cs typeface="Calibri"/>
              </a:rPr>
              <a:t>Communication</a:t>
            </a:r>
            <a:r>
              <a:rPr sz="1600" spc="-45" dirty="0">
                <a:solidFill>
                  <a:srgbClr val="585858"/>
                </a:solidFill>
                <a:latin typeface="Calibri"/>
                <a:cs typeface="Calibri"/>
              </a:rPr>
              <a:t> </a:t>
            </a:r>
            <a:r>
              <a:rPr sz="1600" dirty="0">
                <a:solidFill>
                  <a:srgbClr val="585858"/>
                </a:solidFill>
                <a:latin typeface="Calibri"/>
                <a:cs typeface="Calibri"/>
              </a:rPr>
              <a:t>and</a:t>
            </a:r>
            <a:r>
              <a:rPr sz="1600" spc="-35" dirty="0">
                <a:solidFill>
                  <a:srgbClr val="585858"/>
                </a:solidFill>
                <a:latin typeface="Calibri"/>
                <a:cs typeface="Calibri"/>
              </a:rPr>
              <a:t> </a:t>
            </a:r>
            <a:r>
              <a:rPr sz="1600" spc="-10" dirty="0">
                <a:solidFill>
                  <a:srgbClr val="585858"/>
                </a:solidFill>
                <a:latin typeface="Calibri"/>
                <a:cs typeface="Calibri"/>
              </a:rPr>
              <a:t>Language,</a:t>
            </a:r>
            <a:endParaRPr sz="1600">
              <a:latin typeface="Calibri"/>
              <a:cs typeface="Calibri"/>
            </a:endParaRPr>
          </a:p>
          <a:p>
            <a:pPr marL="351790" indent="-287020">
              <a:lnSpc>
                <a:spcPct val="100000"/>
              </a:lnSpc>
              <a:buFont typeface="Arial"/>
              <a:buChar char="•"/>
              <a:tabLst>
                <a:tab pos="351790" algn="l"/>
                <a:tab pos="352425" algn="l"/>
              </a:tabLst>
            </a:pPr>
            <a:r>
              <a:rPr sz="1600" spc="-10" dirty="0">
                <a:solidFill>
                  <a:srgbClr val="585858"/>
                </a:solidFill>
                <a:latin typeface="Calibri"/>
                <a:cs typeface="Calibri"/>
              </a:rPr>
              <a:t>Physical</a:t>
            </a:r>
            <a:r>
              <a:rPr sz="1600" spc="-50" dirty="0">
                <a:solidFill>
                  <a:srgbClr val="585858"/>
                </a:solidFill>
                <a:latin typeface="Calibri"/>
                <a:cs typeface="Calibri"/>
              </a:rPr>
              <a:t> </a:t>
            </a:r>
            <a:r>
              <a:rPr sz="1600" spc="-10" dirty="0">
                <a:solidFill>
                  <a:srgbClr val="585858"/>
                </a:solidFill>
                <a:latin typeface="Calibri"/>
                <a:cs typeface="Calibri"/>
              </a:rPr>
              <a:t>Development,</a:t>
            </a:r>
            <a:endParaRPr sz="1600">
              <a:latin typeface="Calibri"/>
              <a:cs typeface="Calibri"/>
            </a:endParaRPr>
          </a:p>
          <a:p>
            <a:pPr marL="351790" indent="-287020">
              <a:lnSpc>
                <a:spcPct val="100000"/>
              </a:lnSpc>
              <a:buFont typeface="Arial"/>
              <a:buChar char="•"/>
              <a:tabLst>
                <a:tab pos="351790" algn="l"/>
                <a:tab pos="352425" algn="l"/>
              </a:tabLst>
            </a:pPr>
            <a:r>
              <a:rPr sz="1600" spc="-10" dirty="0">
                <a:solidFill>
                  <a:srgbClr val="585858"/>
                </a:solidFill>
                <a:latin typeface="Calibri"/>
                <a:cs typeface="Calibri"/>
              </a:rPr>
              <a:t>Literacy,</a:t>
            </a:r>
            <a:endParaRPr sz="1600">
              <a:latin typeface="Calibri"/>
              <a:cs typeface="Calibri"/>
            </a:endParaRPr>
          </a:p>
          <a:p>
            <a:pPr marL="351790" indent="-287020">
              <a:lnSpc>
                <a:spcPct val="100000"/>
              </a:lnSpc>
              <a:buFont typeface="Arial"/>
              <a:buChar char="•"/>
              <a:tabLst>
                <a:tab pos="351790" algn="l"/>
                <a:tab pos="352425" algn="l"/>
              </a:tabLst>
            </a:pPr>
            <a:r>
              <a:rPr sz="1600" spc="-10" dirty="0">
                <a:solidFill>
                  <a:srgbClr val="585858"/>
                </a:solidFill>
                <a:latin typeface="Calibri"/>
                <a:cs typeface="Calibri"/>
              </a:rPr>
              <a:t>Maths,</a:t>
            </a:r>
            <a:endParaRPr sz="1600">
              <a:latin typeface="Calibri"/>
              <a:cs typeface="Calibri"/>
            </a:endParaRPr>
          </a:p>
          <a:p>
            <a:pPr marL="351790" indent="-287020">
              <a:lnSpc>
                <a:spcPct val="100000"/>
              </a:lnSpc>
              <a:buFont typeface="Arial"/>
              <a:buChar char="•"/>
              <a:tabLst>
                <a:tab pos="351790" algn="l"/>
                <a:tab pos="352425" algn="l"/>
              </a:tabLst>
            </a:pPr>
            <a:r>
              <a:rPr sz="1600" spc="-10" dirty="0">
                <a:solidFill>
                  <a:srgbClr val="585858"/>
                </a:solidFill>
                <a:latin typeface="Calibri"/>
                <a:cs typeface="Calibri"/>
              </a:rPr>
              <a:t>Expressive</a:t>
            </a:r>
            <a:r>
              <a:rPr sz="1600" spc="-15" dirty="0">
                <a:solidFill>
                  <a:srgbClr val="585858"/>
                </a:solidFill>
                <a:latin typeface="Calibri"/>
                <a:cs typeface="Calibri"/>
              </a:rPr>
              <a:t> </a:t>
            </a:r>
            <a:r>
              <a:rPr sz="1600" dirty="0">
                <a:solidFill>
                  <a:srgbClr val="585858"/>
                </a:solidFill>
                <a:latin typeface="Calibri"/>
                <a:cs typeface="Calibri"/>
              </a:rPr>
              <a:t>Arts</a:t>
            </a:r>
            <a:r>
              <a:rPr sz="1600" spc="-20" dirty="0">
                <a:solidFill>
                  <a:srgbClr val="585858"/>
                </a:solidFill>
                <a:latin typeface="Calibri"/>
                <a:cs typeface="Calibri"/>
              </a:rPr>
              <a:t> </a:t>
            </a:r>
            <a:r>
              <a:rPr sz="1600" dirty="0">
                <a:solidFill>
                  <a:srgbClr val="585858"/>
                </a:solidFill>
                <a:latin typeface="Calibri"/>
                <a:cs typeface="Calibri"/>
              </a:rPr>
              <a:t>and</a:t>
            </a:r>
            <a:r>
              <a:rPr sz="1600" spc="-30" dirty="0">
                <a:solidFill>
                  <a:srgbClr val="585858"/>
                </a:solidFill>
                <a:latin typeface="Calibri"/>
                <a:cs typeface="Calibri"/>
              </a:rPr>
              <a:t> </a:t>
            </a:r>
            <a:r>
              <a:rPr sz="1600" spc="-10" dirty="0">
                <a:solidFill>
                  <a:srgbClr val="585858"/>
                </a:solidFill>
                <a:latin typeface="Calibri"/>
                <a:cs typeface="Calibri"/>
              </a:rPr>
              <a:t>Design</a:t>
            </a:r>
            <a:endParaRPr sz="1600">
              <a:latin typeface="Calibri"/>
              <a:cs typeface="Calibri"/>
            </a:endParaRPr>
          </a:p>
          <a:p>
            <a:pPr marL="351790" indent="-287020">
              <a:lnSpc>
                <a:spcPct val="100000"/>
              </a:lnSpc>
              <a:buFont typeface="Arial"/>
              <a:buChar char="•"/>
              <a:tabLst>
                <a:tab pos="351790" algn="l"/>
                <a:tab pos="352425" algn="l"/>
              </a:tabLst>
            </a:pPr>
            <a:r>
              <a:rPr sz="1600" spc="-10" dirty="0">
                <a:solidFill>
                  <a:srgbClr val="585858"/>
                </a:solidFill>
                <a:latin typeface="Calibri"/>
                <a:cs typeface="Calibri"/>
              </a:rPr>
              <a:t>Understanding</a:t>
            </a:r>
            <a:r>
              <a:rPr sz="1600" spc="-50" dirty="0">
                <a:solidFill>
                  <a:srgbClr val="585858"/>
                </a:solidFill>
                <a:latin typeface="Calibri"/>
                <a:cs typeface="Calibri"/>
              </a:rPr>
              <a:t> </a:t>
            </a:r>
            <a:r>
              <a:rPr sz="1600" dirty="0">
                <a:solidFill>
                  <a:srgbClr val="585858"/>
                </a:solidFill>
                <a:latin typeface="Calibri"/>
                <a:cs typeface="Calibri"/>
              </a:rPr>
              <a:t>the</a:t>
            </a:r>
            <a:r>
              <a:rPr sz="1600" spc="-30" dirty="0">
                <a:solidFill>
                  <a:srgbClr val="585858"/>
                </a:solidFill>
                <a:latin typeface="Calibri"/>
                <a:cs typeface="Calibri"/>
              </a:rPr>
              <a:t> </a:t>
            </a:r>
            <a:r>
              <a:rPr sz="1600" spc="-20" dirty="0">
                <a:solidFill>
                  <a:srgbClr val="585858"/>
                </a:solidFill>
                <a:latin typeface="Calibri"/>
                <a:cs typeface="Calibri"/>
              </a:rPr>
              <a:t>World</a:t>
            </a:r>
            <a:endParaRPr sz="1600">
              <a:latin typeface="Calibri"/>
              <a:cs typeface="Calibri"/>
            </a:endParaRPr>
          </a:p>
          <a:p>
            <a:pPr>
              <a:lnSpc>
                <a:spcPct val="100000"/>
              </a:lnSpc>
              <a:spcBef>
                <a:spcPts val="30"/>
              </a:spcBef>
            </a:pPr>
            <a:endParaRPr sz="1550">
              <a:latin typeface="Calibri"/>
              <a:cs typeface="Calibri"/>
            </a:endParaRPr>
          </a:p>
          <a:p>
            <a:pPr marL="65405" marR="40005">
              <a:lnSpc>
                <a:spcPct val="100000"/>
              </a:lnSpc>
            </a:pPr>
            <a:r>
              <a:rPr sz="1600" dirty="0">
                <a:solidFill>
                  <a:srgbClr val="585858"/>
                </a:solidFill>
                <a:latin typeface="Calibri"/>
                <a:cs typeface="Calibri"/>
              </a:rPr>
              <a:t>We</a:t>
            </a:r>
            <a:r>
              <a:rPr sz="1600" spc="-40" dirty="0">
                <a:solidFill>
                  <a:srgbClr val="585858"/>
                </a:solidFill>
                <a:latin typeface="Calibri"/>
                <a:cs typeface="Calibri"/>
              </a:rPr>
              <a:t> </a:t>
            </a:r>
            <a:r>
              <a:rPr sz="1600" dirty="0">
                <a:solidFill>
                  <a:srgbClr val="585858"/>
                </a:solidFill>
                <a:latin typeface="Calibri"/>
                <a:cs typeface="Calibri"/>
              </a:rPr>
              <a:t>welcome</a:t>
            </a:r>
            <a:r>
              <a:rPr sz="1600" spc="-40" dirty="0">
                <a:solidFill>
                  <a:srgbClr val="585858"/>
                </a:solidFill>
                <a:latin typeface="Calibri"/>
                <a:cs typeface="Calibri"/>
              </a:rPr>
              <a:t> </a:t>
            </a:r>
            <a:r>
              <a:rPr sz="1600" dirty="0">
                <a:solidFill>
                  <a:srgbClr val="585858"/>
                </a:solidFill>
                <a:latin typeface="Calibri"/>
                <a:cs typeface="Calibri"/>
              </a:rPr>
              <a:t>our</a:t>
            </a:r>
            <a:r>
              <a:rPr sz="1600" spc="-35" dirty="0">
                <a:solidFill>
                  <a:srgbClr val="585858"/>
                </a:solidFill>
                <a:latin typeface="Calibri"/>
                <a:cs typeface="Calibri"/>
              </a:rPr>
              <a:t> </a:t>
            </a:r>
            <a:r>
              <a:rPr sz="1600" spc="-10" dirty="0">
                <a:solidFill>
                  <a:srgbClr val="585858"/>
                </a:solidFill>
                <a:latin typeface="Calibri"/>
                <a:cs typeface="Calibri"/>
              </a:rPr>
              <a:t>parents</a:t>
            </a:r>
            <a:r>
              <a:rPr sz="1600" spc="-50" dirty="0">
                <a:solidFill>
                  <a:srgbClr val="585858"/>
                </a:solidFill>
                <a:latin typeface="Calibri"/>
                <a:cs typeface="Calibri"/>
              </a:rPr>
              <a:t> </a:t>
            </a:r>
            <a:r>
              <a:rPr sz="1600" dirty="0">
                <a:solidFill>
                  <a:srgbClr val="585858"/>
                </a:solidFill>
                <a:latin typeface="Calibri"/>
                <a:cs typeface="Calibri"/>
              </a:rPr>
              <a:t>as</a:t>
            </a:r>
            <a:r>
              <a:rPr sz="1600" spc="-50" dirty="0">
                <a:solidFill>
                  <a:srgbClr val="585858"/>
                </a:solidFill>
                <a:latin typeface="Calibri"/>
                <a:cs typeface="Calibri"/>
              </a:rPr>
              <a:t> </a:t>
            </a:r>
            <a:r>
              <a:rPr sz="1600" dirty="0">
                <a:solidFill>
                  <a:srgbClr val="585858"/>
                </a:solidFill>
                <a:latin typeface="Calibri"/>
                <a:cs typeface="Calibri"/>
              </a:rPr>
              <a:t>essential</a:t>
            </a:r>
            <a:r>
              <a:rPr sz="1600" spc="-60" dirty="0">
                <a:solidFill>
                  <a:srgbClr val="585858"/>
                </a:solidFill>
                <a:latin typeface="Calibri"/>
                <a:cs typeface="Calibri"/>
              </a:rPr>
              <a:t> </a:t>
            </a:r>
            <a:r>
              <a:rPr sz="1600" spc="-10" dirty="0">
                <a:solidFill>
                  <a:srgbClr val="585858"/>
                </a:solidFill>
                <a:latin typeface="Calibri"/>
                <a:cs typeface="Calibri"/>
              </a:rPr>
              <a:t>partners</a:t>
            </a:r>
            <a:r>
              <a:rPr sz="1600" spc="-45" dirty="0">
                <a:solidFill>
                  <a:srgbClr val="585858"/>
                </a:solidFill>
                <a:latin typeface="Calibri"/>
                <a:cs typeface="Calibri"/>
              </a:rPr>
              <a:t> </a:t>
            </a:r>
            <a:r>
              <a:rPr sz="1600" dirty="0">
                <a:solidFill>
                  <a:srgbClr val="585858"/>
                </a:solidFill>
                <a:latin typeface="Calibri"/>
                <a:cs typeface="Calibri"/>
              </a:rPr>
              <a:t>in</a:t>
            </a:r>
            <a:r>
              <a:rPr sz="1600" spc="-65" dirty="0">
                <a:solidFill>
                  <a:srgbClr val="585858"/>
                </a:solidFill>
                <a:latin typeface="Calibri"/>
                <a:cs typeface="Calibri"/>
              </a:rPr>
              <a:t> </a:t>
            </a:r>
            <a:r>
              <a:rPr sz="1600" dirty="0">
                <a:solidFill>
                  <a:srgbClr val="585858"/>
                </a:solidFill>
                <a:latin typeface="Calibri"/>
                <a:cs typeface="Calibri"/>
              </a:rPr>
              <a:t>our</a:t>
            </a:r>
            <a:r>
              <a:rPr sz="1600" spc="-35" dirty="0">
                <a:solidFill>
                  <a:srgbClr val="585858"/>
                </a:solidFill>
                <a:latin typeface="Calibri"/>
                <a:cs typeface="Calibri"/>
              </a:rPr>
              <a:t> </a:t>
            </a:r>
            <a:r>
              <a:rPr sz="1600" dirty="0">
                <a:solidFill>
                  <a:srgbClr val="585858"/>
                </a:solidFill>
                <a:latin typeface="Calibri"/>
                <a:cs typeface="Calibri"/>
              </a:rPr>
              <a:t>nursery</a:t>
            </a:r>
            <a:r>
              <a:rPr sz="1600" spc="-35" dirty="0">
                <a:solidFill>
                  <a:srgbClr val="585858"/>
                </a:solidFill>
                <a:latin typeface="Calibri"/>
                <a:cs typeface="Calibri"/>
              </a:rPr>
              <a:t> </a:t>
            </a:r>
            <a:r>
              <a:rPr sz="1600" dirty="0">
                <a:solidFill>
                  <a:srgbClr val="585858"/>
                </a:solidFill>
                <a:latin typeface="Calibri"/>
                <a:cs typeface="Calibri"/>
              </a:rPr>
              <a:t>and</a:t>
            </a:r>
            <a:r>
              <a:rPr sz="1600" spc="-60" dirty="0">
                <a:solidFill>
                  <a:srgbClr val="585858"/>
                </a:solidFill>
                <a:latin typeface="Calibri"/>
                <a:cs typeface="Calibri"/>
              </a:rPr>
              <a:t> </a:t>
            </a:r>
            <a:r>
              <a:rPr sz="1600" dirty="0">
                <a:solidFill>
                  <a:srgbClr val="585858"/>
                </a:solidFill>
                <a:latin typeface="Calibri"/>
                <a:cs typeface="Calibri"/>
              </a:rPr>
              <a:t>would</a:t>
            </a:r>
            <a:r>
              <a:rPr sz="1600" spc="-45" dirty="0">
                <a:solidFill>
                  <a:srgbClr val="585858"/>
                </a:solidFill>
                <a:latin typeface="Calibri"/>
                <a:cs typeface="Calibri"/>
              </a:rPr>
              <a:t> </a:t>
            </a:r>
            <a:r>
              <a:rPr sz="1600" spc="-20" dirty="0">
                <a:solidFill>
                  <a:srgbClr val="585858"/>
                </a:solidFill>
                <a:latin typeface="Calibri"/>
                <a:cs typeface="Calibri"/>
              </a:rPr>
              <a:t>like </a:t>
            </a:r>
            <a:r>
              <a:rPr sz="1600" dirty="0">
                <a:solidFill>
                  <a:srgbClr val="585858"/>
                </a:solidFill>
                <a:latin typeface="Calibri"/>
                <a:cs typeface="Calibri"/>
              </a:rPr>
              <a:t>to</a:t>
            </a:r>
            <a:r>
              <a:rPr sz="1600" spc="-35" dirty="0">
                <a:solidFill>
                  <a:srgbClr val="585858"/>
                </a:solidFill>
                <a:latin typeface="Calibri"/>
                <a:cs typeface="Calibri"/>
              </a:rPr>
              <a:t> </a:t>
            </a:r>
            <a:r>
              <a:rPr sz="1600" spc="-10" dirty="0">
                <a:solidFill>
                  <a:srgbClr val="585858"/>
                </a:solidFill>
                <a:latin typeface="Calibri"/>
                <a:cs typeface="Calibri"/>
              </a:rPr>
              <a:t>encourage</a:t>
            </a:r>
            <a:r>
              <a:rPr sz="1600" spc="-25" dirty="0">
                <a:solidFill>
                  <a:srgbClr val="585858"/>
                </a:solidFill>
                <a:latin typeface="Calibri"/>
                <a:cs typeface="Calibri"/>
              </a:rPr>
              <a:t> </a:t>
            </a:r>
            <a:r>
              <a:rPr sz="1600" spc="-10" dirty="0">
                <a:solidFill>
                  <a:srgbClr val="585858"/>
                </a:solidFill>
                <a:latin typeface="Calibri"/>
                <a:cs typeface="Calibri"/>
              </a:rPr>
              <a:t>parents</a:t>
            </a:r>
            <a:r>
              <a:rPr sz="1600" spc="-40" dirty="0">
                <a:solidFill>
                  <a:srgbClr val="585858"/>
                </a:solidFill>
                <a:latin typeface="Calibri"/>
                <a:cs typeface="Calibri"/>
              </a:rPr>
              <a:t> </a:t>
            </a:r>
            <a:r>
              <a:rPr sz="1600" dirty="0">
                <a:solidFill>
                  <a:srgbClr val="585858"/>
                </a:solidFill>
                <a:latin typeface="Calibri"/>
                <a:cs typeface="Calibri"/>
              </a:rPr>
              <a:t>to</a:t>
            </a:r>
            <a:r>
              <a:rPr sz="1600" spc="-30" dirty="0">
                <a:solidFill>
                  <a:srgbClr val="585858"/>
                </a:solidFill>
                <a:latin typeface="Calibri"/>
                <a:cs typeface="Calibri"/>
              </a:rPr>
              <a:t> </a:t>
            </a:r>
            <a:r>
              <a:rPr sz="1600" dirty="0">
                <a:solidFill>
                  <a:srgbClr val="585858"/>
                </a:solidFill>
                <a:latin typeface="Calibri"/>
                <a:cs typeface="Calibri"/>
              </a:rPr>
              <a:t>become</a:t>
            </a:r>
            <a:r>
              <a:rPr sz="1600" spc="-10" dirty="0">
                <a:solidFill>
                  <a:srgbClr val="585858"/>
                </a:solidFill>
                <a:latin typeface="Calibri"/>
                <a:cs typeface="Calibri"/>
              </a:rPr>
              <a:t> </a:t>
            </a:r>
            <a:r>
              <a:rPr sz="1600" dirty="0">
                <a:solidFill>
                  <a:srgbClr val="585858"/>
                </a:solidFill>
                <a:latin typeface="Calibri"/>
                <a:cs typeface="Calibri"/>
              </a:rPr>
              <a:t>fully</a:t>
            </a:r>
            <a:r>
              <a:rPr sz="1600" spc="-65" dirty="0">
                <a:solidFill>
                  <a:srgbClr val="585858"/>
                </a:solidFill>
                <a:latin typeface="Calibri"/>
                <a:cs typeface="Calibri"/>
              </a:rPr>
              <a:t> </a:t>
            </a:r>
            <a:r>
              <a:rPr sz="1600" spc="-10" dirty="0">
                <a:solidFill>
                  <a:srgbClr val="585858"/>
                </a:solidFill>
                <a:latin typeface="Calibri"/>
                <a:cs typeface="Calibri"/>
              </a:rPr>
              <a:t>involved</a:t>
            </a:r>
            <a:r>
              <a:rPr sz="1600" spc="-35" dirty="0">
                <a:solidFill>
                  <a:srgbClr val="585858"/>
                </a:solidFill>
                <a:latin typeface="Calibri"/>
                <a:cs typeface="Calibri"/>
              </a:rPr>
              <a:t> </a:t>
            </a:r>
            <a:r>
              <a:rPr sz="1600" dirty="0">
                <a:solidFill>
                  <a:srgbClr val="585858"/>
                </a:solidFill>
                <a:latin typeface="Calibri"/>
                <a:cs typeface="Calibri"/>
              </a:rPr>
              <a:t>and</a:t>
            </a:r>
            <a:r>
              <a:rPr sz="1600" spc="-45" dirty="0">
                <a:solidFill>
                  <a:srgbClr val="585858"/>
                </a:solidFill>
                <a:latin typeface="Calibri"/>
                <a:cs typeface="Calibri"/>
              </a:rPr>
              <a:t> </a:t>
            </a:r>
            <a:r>
              <a:rPr sz="1600" spc="-10" dirty="0">
                <a:solidFill>
                  <a:srgbClr val="585858"/>
                </a:solidFill>
                <a:latin typeface="Calibri"/>
                <a:cs typeface="Calibri"/>
              </a:rPr>
              <a:t>supportive</a:t>
            </a:r>
            <a:r>
              <a:rPr sz="1600" spc="-30" dirty="0">
                <a:solidFill>
                  <a:srgbClr val="585858"/>
                </a:solidFill>
                <a:latin typeface="Calibri"/>
                <a:cs typeface="Calibri"/>
              </a:rPr>
              <a:t> </a:t>
            </a:r>
            <a:r>
              <a:rPr sz="1600" dirty="0">
                <a:solidFill>
                  <a:srgbClr val="585858"/>
                </a:solidFill>
                <a:latin typeface="Calibri"/>
                <a:cs typeface="Calibri"/>
              </a:rPr>
              <a:t>of</a:t>
            </a:r>
            <a:r>
              <a:rPr sz="1600" spc="-25" dirty="0">
                <a:solidFill>
                  <a:srgbClr val="585858"/>
                </a:solidFill>
                <a:latin typeface="Calibri"/>
                <a:cs typeface="Calibri"/>
              </a:rPr>
              <a:t> the </a:t>
            </a:r>
            <a:r>
              <a:rPr sz="1600" spc="-10" dirty="0">
                <a:solidFill>
                  <a:srgbClr val="585858"/>
                </a:solidFill>
                <a:latin typeface="Calibri"/>
                <a:cs typeface="Calibri"/>
              </a:rPr>
              <a:t>successful</a:t>
            </a:r>
            <a:r>
              <a:rPr sz="1600" spc="-35" dirty="0">
                <a:solidFill>
                  <a:srgbClr val="585858"/>
                </a:solidFill>
                <a:latin typeface="Calibri"/>
                <a:cs typeface="Calibri"/>
              </a:rPr>
              <a:t> </a:t>
            </a:r>
            <a:r>
              <a:rPr sz="1600" spc="-10" dirty="0">
                <a:solidFill>
                  <a:srgbClr val="585858"/>
                </a:solidFill>
                <a:latin typeface="Calibri"/>
                <a:cs typeface="Calibri"/>
              </a:rPr>
              <a:t>education</a:t>
            </a:r>
            <a:r>
              <a:rPr sz="1600" spc="-45" dirty="0">
                <a:solidFill>
                  <a:srgbClr val="585858"/>
                </a:solidFill>
                <a:latin typeface="Calibri"/>
                <a:cs typeface="Calibri"/>
              </a:rPr>
              <a:t> </a:t>
            </a:r>
            <a:r>
              <a:rPr sz="1600" dirty="0">
                <a:solidFill>
                  <a:srgbClr val="585858"/>
                </a:solidFill>
                <a:latin typeface="Calibri"/>
                <a:cs typeface="Calibri"/>
              </a:rPr>
              <a:t>of</a:t>
            </a:r>
            <a:r>
              <a:rPr sz="1600" spc="-25" dirty="0">
                <a:solidFill>
                  <a:srgbClr val="585858"/>
                </a:solidFill>
                <a:latin typeface="Calibri"/>
                <a:cs typeface="Calibri"/>
              </a:rPr>
              <a:t> </a:t>
            </a:r>
            <a:r>
              <a:rPr sz="1600" dirty="0">
                <a:solidFill>
                  <a:srgbClr val="585858"/>
                </a:solidFill>
                <a:latin typeface="Calibri"/>
                <a:cs typeface="Calibri"/>
              </a:rPr>
              <a:t>our</a:t>
            </a:r>
            <a:r>
              <a:rPr sz="1600" spc="-20" dirty="0">
                <a:solidFill>
                  <a:srgbClr val="585858"/>
                </a:solidFill>
                <a:latin typeface="Calibri"/>
                <a:cs typeface="Calibri"/>
              </a:rPr>
              <a:t> </a:t>
            </a:r>
            <a:r>
              <a:rPr sz="1600" spc="-10" dirty="0">
                <a:solidFill>
                  <a:srgbClr val="585858"/>
                </a:solidFill>
                <a:latin typeface="Calibri"/>
                <a:cs typeface="Calibri"/>
              </a:rPr>
              <a:t>children.</a:t>
            </a:r>
            <a:r>
              <a:rPr sz="1600" spc="-40" dirty="0">
                <a:solidFill>
                  <a:srgbClr val="585858"/>
                </a:solidFill>
                <a:latin typeface="Calibri"/>
                <a:cs typeface="Calibri"/>
              </a:rPr>
              <a:t> </a:t>
            </a:r>
            <a:r>
              <a:rPr sz="1600" dirty="0">
                <a:solidFill>
                  <a:srgbClr val="585858"/>
                </a:solidFill>
                <a:latin typeface="Calibri"/>
                <a:cs typeface="Calibri"/>
              </a:rPr>
              <a:t>If</a:t>
            </a:r>
            <a:r>
              <a:rPr sz="1600" spc="-45" dirty="0">
                <a:solidFill>
                  <a:srgbClr val="585858"/>
                </a:solidFill>
                <a:latin typeface="Calibri"/>
                <a:cs typeface="Calibri"/>
              </a:rPr>
              <a:t> </a:t>
            </a:r>
            <a:r>
              <a:rPr sz="1600" dirty="0">
                <a:solidFill>
                  <a:srgbClr val="585858"/>
                </a:solidFill>
                <a:latin typeface="Calibri"/>
                <a:cs typeface="Calibri"/>
              </a:rPr>
              <a:t>you</a:t>
            </a:r>
            <a:r>
              <a:rPr sz="1600" spc="-15" dirty="0">
                <a:solidFill>
                  <a:srgbClr val="585858"/>
                </a:solidFill>
                <a:latin typeface="Calibri"/>
                <a:cs typeface="Calibri"/>
              </a:rPr>
              <a:t> </a:t>
            </a:r>
            <a:r>
              <a:rPr sz="1600" dirty="0">
                <a:solidFill>
                  <a:srgbClr val="585858"/>
                </a:solidFill>
                <a:latin typeface="Calibri"/>
                <a:cs typeface="Calibri"/>
              </a:rPr>
              <a:t>would</a:t>
            </a:r>
            <a:r>
              <a:rPr sz="1600" spc="-35" dirty="0">
                <a:solidFill>
                  <a:srgbClr val="585858"/>
                </a:solidFill>
                <a:latin typeface="Calibri"/>
                <a:cs typeface="Calibri"/>
              </a:rPr>
              <a:t> </a:t>
            </a:r>
            <a:r>
              <a:rPr sz="1600" dirty="0">
                <a:solidFill>
                  <a:srgbClr val="585858"/>
                </a:solidFill>
                <a:latin typeface="Calibri"/>
                <a:cs typeface="Calibri"/>
              </a:rPr>
              <a:t>like</a:t>
            </a:r>
            <a:r>
              <a:rPr sz="1600" spc="-35" dirty="0">
                <a:solidFill>
                  <a:srgbClr val="585858"/>
                </a:solidFill>
                <a:latin typeface="Calibri"/>
                <a:cs typeface="Calibri"/>
              </a:rPr>
              <a:t> </a:t>
            </a:r>
            <a:r>
              <a:rPr sz="1600" dirty="0">
                <a:solidFill>
                  <a:srgbClr val="585858"/>
                </a:solidFill>
                <a:latin typeface="Calibri"/>
                <a:cs typeface="Calibri"/>
              </a:rPr>
              <a:t>to</a:t>
            </a:r>
            <a:r>
              <a:rPr sz="1600" spc="-35" dirty="0">
                <a:solidFill>
                  <a:srgbClr val="585858"/>
                </a:solidFill>
                <a:latin typeface="Calibri"/>
                <a:cs typeface="Calibri"/>
              </a:rPr>
              <a:t> </a:t>
            </a:r>
            <a:r>
              <a:rPr sz="1600" spc="-10" dirty="0">
                <a:solidFill>
                  <a:srgbClr val="585858"/>
                </a:solidFill>
                <a:latin typeface="Calibri"/>
                <a:cs typeface="Calibri"/>
              </a:rPr>
              <a:t>volunteer</a:t>
            </a:r>
            <a:r>
              <a:rPr sz="1600" spc="-20" dirty="0">
                <a:solidFill>
                  <a:srgbClr val="585858"/>
                </a:solidFill>
                <a:latin typeface="Calibri"/>
                <a:cs typeface="Calibri"/>
              </a:rPr>
              <a:t> </a:t>
            </a:r>
            <a:r>
              <a:rPr sz="1600" dirty="0">
                <a:solidFill>
                  <a:srgbClr val="585858"/>
                </a:solidFill>
                <a:latin typeface="Calibri"/>
                <a:cs typeface="Calibri"/>
              </a:rPr>
              <a:t>some</a:t>
            </a:r>
            <a:r>
              <a:rPr sz="1600" spc="-25" dirty="0">
                <a:solidFill>
                  <a:srgbClr val="585858"/>
                </a:solidFill>
                <a:latin typeface="Calibri"/>
                <a:cs typeface="Calibri"/>
              </a:rPr>
              <a:t> of </a:t>
            </a:r>
            <a:r>
              <a:rPr sz="1600" dirty="0">
                <a:solidFill>
                  <a:srgbClr val="585858"/>
                </a:solidFill>
                <a:latin typeface="Calibri"/>
                <a:cs typeface="Calibri"/>
              </a:rPr>
              <a:t>your</a:t>
            </a:r>
            <a:r>
              <a:rPr sz="1600" spc="-20" dirty="0">
                <a:solidFill>
                  <a:srgbClr val="585858"/>
                </a:solidFill>
                <a:latin typeface="Calibri"/>
                <a:cs typeface="Calibri"/>
              </a:rPr>
              <a:t> </a:t>
            </a:r>
            <a:r>
              <a:rPr sz="1600" dirty="0">
                <a:solidFill>
                  <a:srgbClr val="585858"/>
                </a:solidFill>
                <a:latin typeface="Calibri"/>
                <a:cs typeface="Calibri"/>
              </a:rPr>
              <a:t>time</a:t>
            </a:r>
            <a:r>
              <a:rPr sz="1600" spc="-50" dirty="0">
                <a:solidFill>
                  <a:srgbClr val="585858"/>
                </a:solidFill>
                <a:latin typeface="Calibri"/>
                <a:cs typeface="Calibri"/>
              </a:rPr>
              <a:t> </a:t>
            </a:r>
            <a:r>
              <a:rPr sz="1600" dirty="0">
                <a:solidFill>
                  <a:srgbClr val="585858"/>
                </a:solidFill>
                <a:latin typeface="Calibri"/>
                <a:cs typeface="Calibri"/>
              </a:rPr>
              <a:t>or</a:t>
            </a:r>
            <a:r>
              <a:rPr sz="1600" spc="-30" dirty="0">
                <a:solidFill>
                  <a:srgbClr val="585858"/>
                </a:solidFill>
                <a:latin typeface="Calibri"/>
                <a:cs typeface="Calibri"/>
              </a:rPr>
              <a:t> </a:t>
            </a:r>
            <a:r>
              <a:rPr sz="1600" spc="-10" dirty="0">
                <a:solidFill>
                  <a:srgbClr val="585858"/>
                </a:solidFill>
                <a:latin typeface="Calibri"/>
                <a:cs typeface="Calibri"/>
              </a:rPr>
              <a:t>expertise</a:t>
            </a:r>
            <a:r>
              <a:rPr sz="1600" spc="-35" dirty="0">
                <a:solidFill>
                  <a:srgbClr val="585858"/>
                </a:solidFill>
                <a:latin typeface="Calibri"/>
                <a:cs typeface="Calibri"/>
              </a:rPr>
              <a:t> </a:t>
            </a:r>
            <a:r>
              <a:rPr sz="1600" dirty="0">
                <a:solidFill>
                  <a:srgbClr val="585858"/>
                </a:solidFill>
                <a:latin typeface="Calibri"/>
                <a:cs typeface="Calibri"/>
              </a:rPr>
              <a:t>please</a:t>
            </a:r>
            <a:r>
              <a:rPr sz="1600" spc="-40" dirty="0">
                <a:solidFill>
                  <a:srgbClr val="585858"/>
                </a:solidFill>
                <a:latin typeface="Calibri"/>
                <a:cs typeface="Calibri"/>
              </a:rPr>
              <a:t> </a:t>
            </a:r>
            <a:r>
              <a:rPr sz="1600" dirty="0">
                <a:solidFill>
                  <a:srgbClr val="585858"/>
                </a:solidFill>
                <a:latin typeface="Calibri"/>
                <a:cs typeface="Calibri"/>
              </a:rPr>
              <a:t>get</a:t>
            </a:r>
            <a:r>
              <a:rPr sz="1600" spc="-40" dirty="0">
                <a:solidFill>
                  <a:srgbClr val="585858"/>
                </a:solidFill>
                <a:latin typeface="Calibri"/>
                <a:cs typeface="Calibri"/>
              </a:rPr>
              <a:t> </a:t>
            </a:r>
            <a:r>
              <a:rPr sz="1600" dirty="0">
                <a:solidFill>
                  <a:srgbClr val="585858"/>
                </a:solidFill>
                <a:latin typeface="Calibri"/>
                <a:cs typeface="Calibri"/>
              </a:rPr>
              <a:t>in</a:t>
            </a:r>
            <a:r>
              <a:rPr sz="1600" spc="-40" dirty="0">
                <a:solidFill>
                  <a:srgbClr val="585858"/>
                </a:solidFill>
                <a:latin typeface="Calibri"/>
                <a:cs typeface="Calibri"/>
              </a:rPr>
              <a:t> </a:t>
            </a:r>
            <a:r>
              <a:rPr sz="1600" dirty="0">
                <a:solidFill>
                  <a:srgbClr val="585858"/>
                </a:solidFill>
                <a:latin typeface="Calibri"/>
                <a:cs typeface="Calibri"/>
              </a:rPr>
              <a:t>touch</a:t>
            </a:r>
            <a:r>
              <a:rPr sz="1600" spc="-45" dirty="0">
                <a:solidFill>
                  <a:srgbClr val="585858"/>
                </a:solidFill>
                <a:latin typeface="Calibri"/>
                <a:cs typeface="Calibri"/>
              </a:rPr>
              <a:t> </a:t>
            </a:r>
            <a:r>
              <a:rPr sz="1600" dirty="0">
                <a:solidFill>
                  <a:srgbClr val="585858"/>
                </a:solidFill>
                <a:latin typeface="Calibri"/>
                <a:cs typeface="Calibri"/>
              </a:rPr>
              <a:t>with</a:t>
            </a:r>
            <a:r>
              <a:rPr sz="1600" spc="-45" dirty="0">
                <a:solidFill>
                  <a:srgbClr val="585858"/>
                </a:solidFill>
                <a:latin typeface="Calibri"/>
                <a:cs typeface="Calibri"/>
              </a:rPr>
              <a:t> </a:t>
            </a:r>
            <a:r>
              <a:rPr sz="1600" dirty="0">
                <a:solidFill>
                  <a:srgbClr val="585858"/>
                </a:solidFill>
                <a:latin typeface="Calibri"/>
                <a:cs typeface="Calibri"/>
              </a:rPr>
              <a:t>the</a:t>
            </a:r>
            <a:r>
              <a:rPr sz="1600" spc="-45" dirty="0">
                <a:solidFill>
                  <a:srgbClr val="585858"/>
                </a:solidFill>
                <a:latin typeface="Calibri"/>
                <a:cs typeface="Calibri"/>
              </a:rPr>
              <a:t> </a:t>
            </a:r>
            <a:r>
              <a:rPr sz="1600" dirty="0">
                <a:solidFill>
                  <a:srgbClr val="585858"/>
                </a:solidFill>
                <a:latin typeface="Calibri"/>
                <a:cs typeface="Calibri"/>
              </a:rPr>
              <a:t>nursery</a:t>
            </a:r>
            <a:r>
              <a:rPr sz="1600" spc="-20" dirty="0">
                <a:solidFill>
                  <a:srgbClr val="585858"/>
                </a:solidFill>
                <a:latin typeface="Calibri"/>
                <a:cs typeface="Calibri"/>
              </a:rPr>
              <a:t> </a:t>
            </a:r>
            <a:r>
              <a:rPr sz="1600" spc="-10" dirty="0">
                <a:solidFill>
                  <a:srgbClr val="585858"/>
                </a:solidFill>
                <a:latin typeface="Calibri"/>
                <a:cs typeface="Calibri"/>
              </a:rPr>
              <a:t>staff</a:t>
            </a:r>
            <a:r>
              <a:rPr sz="1600" spc="-55" dirty="0">
                <a:solidFill>
                  <a:srgbClr val="585858"/>
                </a:solidFill>
                <a:latin typeface="Calibri"/>
                <a:cs typeface="Calibri"/>
              </a:rPr>
              <a:t> </a:t>
            </a:r>
            <a:r>
              <a:rPr sz="1600" dirty="0">
                <a:solidFill>
                  <a:srgbClr val="585858"/>
                </a:solidFill>
                <a:latin typeface="Calibri"/>
                <a:cs typeface="Calibri"/>
              </a:rPr>
              <a:t>or</a:t>
            </a:r>
            <a:r>
              <a:rPr sz="1600" spc="-30" dirty="0">
                <a:solidFill>
                  <a:srgbClr val="585858"/>
                </a:solidFill>
                <a:latin typeface="Calibri"/>
                <a:cs typeface="Calibri"/>
              </a:rPr>
              <a:t> </a:t>
            </a:r>
            <a:r>
              <a:rPr sz="1600" spc="-10" dirty="0">
                <a:solidFill>
                  <a:srgbClr val="585858"/>
                </a:solidFill>
                <a:latin typeface="Calibri"/>
                <a:cs typeface="Calibri"/>
              </a:rPr>
              <a:t>school office.</a:t>
            </a:r>
            <a:endParaRPr sz="16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545" y="52577"/>
            <a:ext cx="6242685" cy="559435"/>
          </a:xfrm>
          <a:prstGeom prst="rect">
            <a:avLst/>
          </a:prstGeom>
        </p:spPr>
        <p:txBody>
          <a:bodyPr vert="horz" wrap="square" lIns="0" tIns="12700" rIns="0" bIns="0" rtlCol="0">
            <a:spAutoFit/>
          </a:bodyPr>
          <a:lstStyle/>
          <a:p>
            <a:pPr marL="12700">
              <a:lnSpc>
                <a:spcPct val="100000"/>
              </a:lnSpc>
              <a:spcBef>
                <a:spcPts val="100"/>
              </a:spcBef>
            </a:pPr>
            <a:r>
              <a:rPr sz="3500" dirty="0"/>
              <a:t>What</a:t>
            </a:r>
            <a:r>
              <a:rPr sz="3500" spc="-35" dirty="0"/>
              <a:t> </a:t>
            </a:r>
            <a:r>
              <a:rPr sz="3500" dirty="0"/>
              <a:t>you</a:t>
            </a:r>
            <a:r>
              <a:rPr sz="3500" spc="-40" dirty="0"/>
              <a:t> </a:t>
            </a:r>
            <a:r>
              <a:rPr sz="3500" dirty="0"/>
              <a:t>need</a:t>
            </a:r>
            <a:r>
              <a:rPr sz="3500" spc="-50" dirty="0"/>
              <a:t> </a:t>
            </a:r>
            <a:r>
              <a:rPr sz="3500" dirty="0"/>
              <a:t>to</a:t>
            </a:r>
            <a:r>
              <a:rPr sz="3500" spc="-40" dirty="0"/>
              <a:t> </a:t>
            </a:r>
            <a:r>
              <a:rPr sz="3500" dirty="0"/>
              <a:t>bring</a:t>
            </a:r>
            <a:r>
              <a:rPr sz="3500" spc="-50" dirty="0"/>
              <a:t> </a:t>
            </a:r>
            <a:r>
              <a:rPr sz="3500" dirty="0"/>
              <a:t>to</a:t>
            </a:r>
            <a:r>
              <a:rPr sz="3500" spc="-35" dirty="0"/>
              <a:t> </a:t>
            </a:r>
            <a:r>
              <a:rPr sz="3500" spc="-10" dirty="0"/>
              <a:t>nursery</a:t>
            </a:r>
            <a:endParaRPr sz="3500"/>
          </a:p>
        </p:txBody>
      </p:sp>
      <p:sp>
        <p:nvSpPr>
          <p:cNvPr id="3" name="object 3"/>
          <p:cNvSpPr txBox="1"/>
          <p:nvPr/>
        </p:nvSpPr>
        <p:spPr>
          <a:xfrm>
            <a:off x="123545" y="696925"/>
            <a:ext cx="6358255" cy="6720205"/>
          </a:xfrm>
          <a:prstGeom prst="rect">
            <a:avLst/>
          </a:prstGeom>
        </p:spPr>
        <p:txBody>
          <a:bodyPr vert="horz" wrap="square" lIns="0" tIns="12700" rIns="0" bIns="0" rtlCol="0">
            <a:spAutoFit/>
          </a:bodyPr>
          <a:lstStyle/>
          <a:p>
            <a:pPr marL="12700" marR="5080">
              <a:lnSpc>
                <a:spcPct val="100000"/>
              </a:lnSpc>
              <a:spcBef>
                <a:spcPts val="100"/>
              </a:spcBef>
            </a:pPr>
            <a:r>
              <a:rPr sz="1800" b="1" dirty="0">
                <a:solidFill>
                  <a:srgbClr val="7E7E7E"/>
                </a:solidFill>
                <a:latin typeface="Calibri"/>
                <a:cs typeface="Calibri"/>
              </a:rPr>
              <a:t>Nappies</a:t>
            </a:r>
            <a:r>
              <a:rPr sz="1800" b="1" spc="-45" dirty="0">
                <a:solidFill>
                  <a:srgbClr val="7E7E7E"/>
                </a:solidFill>
                <a:latin typeface="Calibri"/>
                <a:cs typeface="Calibri"/>
              </a:rPr>
              <a:t> </a:t>
            </a:r>
            <a:r>
              <a:rPr sz="1800" b="1" dirty="0">
                <a:solidFill>
                  <a:srgbClr val="7E7E7E"/>
                </a:solidFill>
                <a:latin typeface="Calibri"/>
                <a:cs typeface="Calibri"/>
              </a:rPr>
              <a:t>&amp;</a:t>
            </a:r>
            <a:r>
              <a:rPr sz="1800" b="1" spc="-50" dirty="0">
                <a:solidFill>
                  <a:srgbClr val="7E7E7E"/>
                </a:solidFill>
                <a:latin typeface="Calibri"/>
                <a:cs typeface="Calibri"/>
              </a:rPr>
              <a:t> </a:t>
            </a:r>
            <a:r>
              <a:rPr sz="1800" b="1" dirty="0">
                <a:solidFill>
                  <a:srgbClr val="7E7E7E"/>
                </a:solidFill>
                <a:latin typeface="Calibri"/>
                <a:cs typeface="Calibri"/>
              </a:rPr>
              <a:t>wipes:</a:t>
            </a:r>
            <a:r>
              <a:rPr sz="1800" b="1" spc="-30" dirty="0">
                <a:solidFill>
                  <a:srgbClr val="7E7E7E"/>
                </a:solidFill>
                <a:latin typeface="Calibri"/>
                <a:cs typeface="Calibri"/>
              </a:rPr>
              <a:t> </a:t>
            </a:r>
            <a:r>
              <a:rPr sz="1800" dirty="0">
                <a:solidFill>
                  <a:srgbClr val="7E7E7E"/>
                </a:solidFill>
                <a:latin typeface="Calibri"/>
                <a:cs typeface="Calibri"/>
              </a:rPr>
              <a:t>Please</a:t>
            </a:r>
            <a:r>
              <a:rPr sz="1800" spc="-15" dirty="0">
                <a:solidFill>
                  <a:srgbClr val="7E7E7E"/>
                </a:solidFill>
                <a:latin typeface="Calibri"/>
                <a:cs typeface="Calibri"/>
              </a:rPr>
              <a:t> </a:t>
            </a:r>
            <a:r>
              <a:rPr sz="1800" dirty="0">
                <a:solidFill>
                  <a:srgbClr val="7E7E7E"/>
                </a:solidFill>
                <a:latin typeface="Calibri"/>
                <a:cs typeface="Calibri"/>
              </a:rPr>
              <a:t>provide</a:t>
            </a:r>
            <a:r>
              <a:rPr sz="1800" spc="-10" dirty="0">
                <a:solidFill>
                  <a:srgbClr val="7E7E7E"/>
                </a:solidFill>
                <a:latin typeface="Calibri"/>
                <a:cs typeface="Calibri"/>
              </a:rPr>
              <a:t> </a:t>
            </a:r>
            <a:r>
              <a:rPr sz="1800" dirty="0">
                <a:solidFill>
                  <a:srgbClr val="7E7E7E"/>
                </a:solidFill>
                <a:latin typeface="Calibri"/>
                <a:cs typeface="Calibri"/>
              </a:rPr>
              <a:t>your</a:t>
            </a:r>
            <a:r>
              <a:rPr sz="1800" spc="-20" dirty="0">
                <a:solidFill>
                  <a:srgbClr val="7E7E7E"/>
                </a:solidFill>
                <a:latin typeface="Calibri"/>
                <a:cs typeface="Calibri"/>
              </a:rPr>
              <a:t> </a:t>
            </a:r>
            <a:r>
              <a:rPr sz="1800" dirty="0">
                <a:solidFill>
                  <a:srgbClr val="7E7E7E"/>
                </a:solidFill>
                <a:latin typeface="Calibri"/>
                <a:cs typeface="Calibri"/>
              </a:rPr>
              <a:t>child with</a:t>
            </a:r>
            <a:r>
              <a:rPr sz="1800" spc="5" dirty="0">
                <a:solidFill>
                  <a:srgbClr val="7E7E7E"/>
                </a:solidFill>
                <a:latin typeface="Calibri"/>
                <a:cs typeface="Calibri"/>
              </a:rPr>
              <a:t> </a:t>
            </a:r>
            <a:r>
              <a:rPr sz="1800" dirty="0">
                <a:solidFill>
                  <a:srgbClr val="7E7E7E"/>
                </a:solidFill>
                <a:latin typeface="Calibri"/>
                <a:cs typeface="Calibri"/>
              </a:rPr>
              <a:t>a</a:t>
            </a:r>
            <a:r>
              <a:rPr sz="1800" spc="-20" dirty="0">
                <a:solidFill>
                  <a:srgbClr val="7E7E7E"/>
                </a:solidFill>
                <a:latin typeface="Calibri"/>
                <a:cs typeface="Calibri"/>
              </a:rPr>
              <a:t> </a:t>
            </a:r>
            <a:r>
              <a:rPr sz="1800" dirty="0">
                <a:solidFill>
                  <a:srgbClr val="7E7E7E"/>
                </a:solidFill>
                <a:latin typeface="Calibri"/>
                <a:cs typeface="Calibri"/>
              </a:rPr>
              <a:t>supply</a:t>
            </a:r>
            <a:r>
              <a:rPr sz="1800" spc="-20" dirty="0">
                <a:solidFill>
                  <a:srgbClr val="7E7E7E"/>
                </a:solidFill>
                <a:latin typeface="Calibri"/>
                <a:cs typeface="Calibri"/>
              </a:rPr>
              <a:t> </a:t>
            </a:r>
            <a:r>
              <a:rPr sz="1800" dirty="0">
                <a:solidFill>
                  <a:srgbClr val="7E7E7E"/>
                </a:solidFill>
                <a:latin typeface="Calibri"/>
                <a:cs typeface="Calibri"/>
              </a:rPr>
              <a:t>of</a:t>
            </a:r>
            <a:r>
              <a:rPr sz="1800" spc="-10" dirty="0">
                <a:solidFill>
                  <a:srgbClr val="7E7E7E"/>
                </a:solidFill>
                <a:latin typeface="Calibri"/>
                <a:cs typeface="Calibri"/>
              </a:rPr>
              <a:t> nappies </a:t>
            </a:r>
            <a:r>
              <a:rPr sz="1800" dirty="0">
                <a:solidFill>
                  <a:srgbClr val="7E7E7E"/>
                </a:solidFill>
                <a:latin typeface="Calibri"/>
                <a:cs typeface="Calibri"/>
              </a:rPr>
              <a:t>for</a:t>
            </a:r>
            <a:r>
              <a:rPr sz="1800" spc="-30" dirty="0">
                <a:solidFill>
                  <a:srgbClr val="7E7E7E"/>
                </a:solidFill>
                <a:latin typeface="Calibri"/>
                <a:cs typeface="Calibri"/>
              </a:rPr>
              <a:t> </a:t>
            </a:r>
            <a:r>
              <a:rPr sz="1800" dirty="0">
                <a:solidFill>
                  <a:srgbClr val="7E7E7E"/>
                </a:solidFill>
                <a:latin typeface="Calibri"/>
                <a:cs typeface="Calibri"/>
              </a:rPr>
              <a:t>their</a:t>
            </a:r>
            <a:r>
              <a:rPr sz="1800" spc="-15" dirty="0">
                <a:solidFill>
                  <a:srgbClr val="7E7E7E"/>
                </a:solidFill>
                <a:latin typeface="Calibri"/>
                <a:cs typeface="Calibri"/>
              </a:rPr>
              <a:t> </a:t>
            </a:r>
            <a:r>
              <a:rPr sz="1800" dirty="0">
                <a:solidFill>
                  <a:srgbClr val="7E7E7E"/>
                </a:solidFill>
                <a:latin typeface="Calibri"/>
                <a:cs typeface="Calibri"/>
              </a:rPr>
              <a:t>session.</a:t>
            </a:r>
            <a:r>
              <a:rPr sz="1800" spc="-35" dirty="0">
                <a:solidFill>
                  <a:srgbClr val="7E7E7E"/>
                </a:solidFill>
                <a:latin typeface="Calibri"/>
                <a:cs typeface="Calibri"/>
              </a:rPr>
              <a:t> </a:t>
            </a:r>
            <a:r>
              <a:rPr sz="1800" dirty="0">
                <a:solidFill>
                  <a:srgbClr val="7E7E7E"/>
                </a:solidFill>
                <a:latin typeface="Calibri"/>
                <a:cs typeface="Calibri"/>
              </a:rPr>
              <a:t>If</a:t>
            </a:r>
            <a:r>
              <a:rPr sz="1800" spc="-15" dirty="0">
                <a:solidFill>
                  <a:srgbClr val="7E7E7E"/>
                </a:solidFill>
                <a:latin typeface="Calibri"/>
                <a:cs typeface="Calibri"/>
              </a:rPr>
              <a:t> </a:t>
            </a:r>
            <a:r>
              <a:rPr sz="1800" dirty="0">
                <a:solidFill>
                  <a:srgbClr val="7E7E7E"/>
                </a:solidFill>
                <a:latin typeface="Calibri"/>
                <a:cs typeface="Calibri"/>
              </a:rPr>
              <a:t>you</a:t>
            </a:r>
            <a:r>
              <a:rPr sz="1800" spc="-30" dirty="0">
                <a:solidFill>
                  <a:srgbClr val="7E7E7E"/>
                </a:solidFill>
                <a:latin typeface="Calibri"/>
                <a:cs typeface="Calibri"/>
              </a:rPr>
              <a:t> </a:t>
            </a:r>
            <a:r>
              <a:rPr sz="1800" dirty="0">
                <a:solidFill>
                  <a:srgbClr val="7E7E7E"/>
                </a:solidFill>
                <a:latin typeface="Calibri"/>
                <a:cs typeface="Calibri"/>
              </a:rPr>
              <a:t>would</a:t>
            </a:r>
            <a:r>
              <a:rPr sz="1800" spc="-15" dirty="0">
                <a:solidFill>
                  <a:srgbClr val="7E7E7E"/>
                </a:solidFill>
                <a:latin typeface="Calibri"/>
                <a:cs typeface="Calibri"/>
              </a:rPr>
              <a:t> </a:t>
            </a:r>
            <a:r>
              <a:rPr sz="1800" dirty="0">
                <a:solidFill>
                  <a:srgbClr val="7E7E7E"/>
                </a:solidFill>
                <a:latin typeface="Calibri"/>
                <a:cs typeface="Calibri"/>
              </a:rPr>
              <a:t>like</a:t>
            </a:r>
            <a:r>
              <a:rPr sz="1800" spc="-10" dirty="0">
                <a:solidFill>
                  <a:srgbClr val="7E7E7E"/>
                </a:solidFill>
                <a:latin typeface="Calibri"/>
                <a:cs typeface="Calibri"/>
              </a:rPr>
              <a:t> </a:t>
            </a:r>
            <a:r>
              <a:rPr sz="1800" dirty="0">
                <a:solidFill>
                  <a:srgbClr val="7E7E7E"/>
                </a:solidFill>
                <a:latin typeface="Calibri"/>
                <a:cs typeface="Calibri"/>
              </a:rPr>
              <a:t>us</a:t>
            </a:r>
            <a:r>
              <a:rPr sz="1800" spc="-20" dirty="0">
                <a:solidFill>
                  <a:srgbClr val="7E7E7E"/>
                </a:solidFill>
                <a:latin typeface="Calibri"/>
                <a:cs typeface="Calibri"/>
              </a:rPr>
              <a:t> </a:t>
            </a:r>
            <a:r>
              <a:rPr sz="1800" dirty="0">
                <a:solidFill>
                  <a:srgbClr val="7E7E7E"/>
                </a:solidFill>
                <a:latin typeface="Calibri"/>
                <a:cs typeface="Calibri"/>
              </a:rPr>
              <a:t>to</a:t>
            </a:r>
            <a:r>
              <a:rPr sz="1800" spc="-30" dirty="0">
                <a:solidFill>
                  <a:srgbClr val="7E7E7E"/>
                </a:solidFill>
                <a:latin typeface="Calibri"/>
                <a:cs typeface="Calibri"/>
              </a:rPr>
              <a:t> </a:t>
            </a:r>
            <a:r>
              <a:rPr sz="1800" dirty="0">
                <a:solidFill>
                  <a:srgbClr val="7E7E7E"/>
                </a:solidFill>
                <a:latin typeface="Calibri"/>
                <a:cs typeface="Calibri"/>
              </a:rPr>
              <a:t>use</a:t>
            </a:r>
            <a:r>
              <a:rPr sz="1800" spc="-20" dirty="0">
                <a:solidFill>
                  <a:srgbClr val="7E7E7E"/>
                </a:solidFill>
                <a:latin typeface="Calibri"/>
                <a:cs typeface="Calibri"/>
              </a:rPr>
              <a:t> </a:t>
            </a:r>
            <a:r>
              <a:rPr sz="1800" dirty="0">
                <a:solidFill>
                  <a:srgbClr val="7E7E7E"/>
                </a:solidFill>
                <a:latin typeface="Calibri"/>
                <a:cs typeface="Calibri"/>
              </a:rPr>
              <a:t>nappy</a:t>
            </a:r>
            <a:r>
              <a:rPr sz="1800" spc="-20" dirty="0">
                <a:solidFill>
                  <a:srgbClr val="7E7E7E"/>
                </a:solidFill>
                <a:latin typeface="Calibri"/>
                <a:cs typeface="Calibri"/>
              </a:rPr>
              <a:t> </a:t>
            </a:r>
            <a:r>
              <a:rPr sz="1800" dirty="0">
                <a:solidFill>
                  <a:srgbClr val="7E7E7E"/>
                </a:solidFill>
                <a:latin typeface="Calibri"/>
                <a:cs typeface="Calibri"/>
              </a:rPr>
              <a:t>cream,</a:t>
            </a:r>
            <a:r>
              <a:rPr sz="1800" spc="-15" dirty="0">
                <a:solidFill>
                  <a:srgbClr val="7E7E7E"/>
                </a:solidFill>
                <a:latin typeface="Calibri"/>
                <a:cs typeface="Calibri"/>
              </a:rPr>
              <a:t> </a:t>
            </a:r>
            <a:r>
              <a:rPr sz="1800" spc="-10" dirty="0">
                <a:solidFill>
                  <a:srgbClr val="7E7E7E"/>
                </a:solidFill>
                <a:latin typeface="Calibri"/>
                <a:cs typeface="Calibri"/>
              </a:rPr>
              <a:t>please </a:t>
            </a:r>
            <a:r>
              <a:rPr sz="1800" dirty="0">
                <a:solidFill>
                  <a:srgbClr val="7E7E7E"/>
                </a:solidFill>
                <a:latin typeface="Calibri"/>
                <a:cs typeface="Calibri"/>
              </a:rPr>
              <a:t>provide</a:t>
            </a:r>
            <a:r>
              <a:rPr sz="1800" spc="-15" dirty="0">
                <a:solidFill>
                  <a:srgbClr val="7E7E7E"/>
                </a:solidFill>
                <a:latin typeface="Calibri"/>
                <a:cs typeface="Calibri"/>
              </a:rPr>
              <a:t> </a:t>
            </a:r>
            <a:r>
              <a:rPr sz="1800" dirty="0">
                <a:solidFill>
                  <a:srgbClr val="7E7E7E"/>
                </a:solidFill>
                <a:latin typeface="Calibri"/>
                <a:cs typeface="Calibri"/>
              </a:rPr>
              <a:t>this</a:t>
            </a:r>
            <a:r>
              <a:rPr sz="1800" spc="-15" dirty="0">
                <a:solidFill>
                  <a:srgbClr val="7E7E7E"/>
                </a:solidFill>
                <a:latin typeface="Calibri"/>
                <a:cs typeface="Calibri"/>
              </a:rPr>
              <a:t> </a:t>
            </a:r>
            <a:r>
              <a:rPr sz="1800" dirty="0">
                <a:solidFill>
                  <a:srgbClr val="7E7E7E"/>
                </a:solidFill>
                <a:latin typeface="Calibri"/>
                <a:cs typeface="Calibri"/>
              </a:rPr>
              <a:t>as</a:t>
            </a:r>
            <a:r>
              <a:rPr sz="1800" spc="-20" dirty="0">
                <a:solidFill>
                  <a:srgbClr val="7E7E7E"/>
                </a:solidFill>
                <a:latin typeface="Calibri"/>
                <a:cs typeface="Calibri"/>
              </a:rPr>
              <a:t> </a:t>
            </a:r>
            <a:r>
              <a:rPr sz="1800" dirty="0">
                <a:solidFill>
                  <a:srgbClr val="7E7E7E"/>
                </a:solidFill>
                <a:latin typeface="Calibri"/>
                <a:cs typeface="Calibri"/>
              </a:rPr>
              <a:t>well</a:t>
            </a:r>
            <a:r>
              <a:rPr sz="1800" spc="-15" dirty="0">
                <a:solidFill>
                  <a:srgbClr val="7E7E7E"/>
                </a:solidFill>
                <a:latin typeface="Calibri"/>
                <a:cs typeface="Calibri"/>
              </a:rPr>
              <a:t> </a:t>
            </a:r>
            <a:r>
              <a:rPr sz="1800" dirty="0">
                <a:solidFill>
                  <a:srgbClr val="7E7E7E"/>
                </a:solidFill>
                <a:latin typeface="Calibri"/>
                <a:cs typeface="Calibri"/>
              </a:rPr>
              <a:t>with</a:t>
            </a:r>
            <a:r>
              <a:rPr sz="1800" spc="-5" dirty="0">
                <a:solidFill>
                  <a:srgbClr val="7E7E7E"/>
                </a:solidFill>
                <a:latin typeface="Calibri"/>
                <a:cs typeface="Calibri"/>
              </a:rPr>
              <a:t> </a:t>
            </a:r>
            <a:r>
              <a:rPr sz="1800" dirty="0">
                <a:solidFill>
                  <a:srgbClr val="7E7E7E"/>
                </a:solidFill>
                <a:latin typeface="Calibri"/>
                <a:cs typeface="Calibri"/>
              </a:rPr>
              <a:t>their</a:t>
            </a:r>
            <a:r>
              <a:rPr sz="1800" spc="-20" dirty="0">
                <a:solidFill>
                  <a:srgbClr val="7E7E7E"/>
                </a:solidFill>
                <a:latin typeface="Calibri"/>
                <a:cs typeface="Calibri"/>
              </a:rPr>
              <a:t> </a:t>
            </a:r>
            <a:r>
              <a:rPr sz="1800" dirty="0">
                <a:solidFill>
                  <a:srgbClr val="7E7E7E"/>
                </a:solidFill>
                <a:latin typeface="Calibri"/>
                <a:cs typeface="Calibri"/>
              </a:rPr>
              <a:t>name</a:t>
            </a:r>
            <a:r>
              <a:rPr sz="1800" spc="-15" dirty="0">
                <a:solidFill>
                  <a:srgbClr val="7E7E7E"/>
                </a:solidFill>
                <a:latin typeface="Calibri"/>
                <a:cs typeface="Calibri"/>
              </a:rPr>
              <a:t> </a:t>
            </a:r>
            <a:r>
              <a:rPr sz="1800" dirty="0">
                <a:solidFill>
                  <a:srgbClr val="7E7E7E"/>
                </a:solidFill>
                <a:latin typeface="Calibri"/>
                <a:cs typeface="Calibri"/>
              </a:rPr>
              <a:t>clearly</a:t>
            </a:r>
            <a:r>
              <a:rPr sz="1800" spc="5" dirty="0">
                <a:solidFill>
                  <a:srgbClr val="7E7E7E"/>
                </a:solidFill>
                <a:latin typeface="Calibri"/>
                <a:cs typeface="Calibri"/>
              </a:rPr>
              <a:t> </a:t>
            </a:r>
            <a:r>
              <a:rPr sz="1800" dirty="0">
                <a:solidFill>
                  <a:srgbClr val="7E7E7E"/>
                </a:solidFill>
                <a:latin typeface="Calibri"/>
                <a:cs typeface="Calibri"/>
              </a:rPr>
              <a:t>written</a:t>
            </a:r>
            <a:r>
              <a:rPr sz="1800" spc="-5" dirty="0">
                <a:solidFill>
                  <a:srgbClr val="7E7E7E"/>
                </a:solidFill>
                <a:latin typeface="Calibri"/>
                <a:cs typeface="Calibri"/>
              </a:rPr>
              <a:t> </a:t>
            </a:r>
            <a:r>
              <a:rPr sz="1800" dirty="0">
                <a:solidFill>
                  <a:srgbClr val="7E7E7E"/>
                </a:solidFill>
                <a:latin typeface="Calibri"/>
                <a:cs typeface="Calibri"/>
              </a:rPr>
              <a:t>on</a:t>
            </a:r>
            <a:r>
              <a:rPr sz="1800" spc="-5" dirty="0">
                <a:solidFill>
                  <a:srgbClr val="7E7E7E"/>
                </a:solidFill>
                <a:latin typeface="Calibri"/>
                <a:cs typeface="Calibri"/>
              </a:rPr>
              <a:t> </a:t>
            </a:r>
            <a:r>
              <a:rPr sz="1800" dirty="0">
                <a:solidFill>
                  <a:srgbClr val="7E7E7E"/>
                </a:solidFill>
                <a:latin typeface="Calibri"/>
                <a:cs typeface="Calibri"/>
              </a:rPr>
              <a:t>the</a:t>
            </a:r>
            <a:r>
              <a:rPr sz="1800" spc="-15" dirty="0">
                <a:solidFill>
                  <a:srgbClr val="7E7E7E"/>
                </a:solidFill>
                <a:latin typeface="Calibri"/>
                <a:cs typeface="Calibri"/>
              </a:rPr>
              <a:t> </a:t>
            </a:r>
            <a:r>
              <a:rPr sz="1800" spc="-10" dirty="0">
                <a:solidFill>
                  <a:srgbClr val="7E7E7E"/>
                </a:solidFill>
                <a:latin typeface="Calibri"/>
                <a:cs typeface="Calibri"/>
              </a:rPr>
              <a:t>container</a:t>
            </a:r>
            <a:endParaRPr sz="1800" dirty="0">
              <a:latin typeface="Calibri"/>
              <a:cs typeface="Calibri"/>
            </a:endParaRPr>
          </a:p>
          <a:p>
            <a:pPr>
              <a:lnSpc>
                <a:spcPct val="100000"/>
              </a:lnSpc>
              <a:spcBef>
                <a:spcPts val="35"/>
              </a:spcBef>
            </a:pPr>
            <a:endParaRPr sz="2450" dirty="0">
              <a:latin typeface="Calibri"/>
              <a:cs typeface="Calibri"/>
            </a:endParaRPr>
          </a:p>
          <a:p>
            <a:pPr marL="12700" marR="24765">
              <a:lnSpc>
                <a:spcPct val="100000"/>
              </a:lnSpc>
            </a:pPr>
            <a:r>
              <a:rPr sz="1800" b="1" dirty="0">
                <a:solidFill>
                  <a:srgbClr val="7E7E7E"/>
                </a:solidFill>
                <a:latin typeface="Calibri"/>
                <a:cs typeface="Calibri"/>
              </a:rPr>
              <a:t>Clothes:</a:t>
            </a:r>
            <a:r>
              <a:rPr sz="1800" b="1" spc="-35" dirty="0">
                <a:solidFill>
                  <a:srgbClr val="7E7E7E"/>
                </a:solidFill>
                <a:latin typeface="Calibri"/>
                <a:cs typeface="Calibri"/>
              </a:rPr>
              <a:t> </a:t>
            </a:r>
            <a:r>
              <a:rPr sz="1800" dirty="0">
                <a:solidFill>
                  <a:srgbClr val="7E7E7E"/>
                </a:solidFill>
                <a:latin typeface="Calibri"/>
                <a:cs typeface="Calibri"/>
              </a:rPr>
              <a:t>All</a:t>
            </a:r>
            <a:r>
              <a:rPr sz="1800" spc="-30" dirty="0">
                <a:solidFill>
                  <a:srgbClr val="7E7E7E"/>
                </a:solidFill>
                <a:latin typeface="Calibri"/>
                <a:cs typeface="Calibri"/>
              </a:rPr>
              <a:t> </a:t>
            </a:r>
            <a:r>
              <a:rPr sz="1800" dirty="0">
                <a:solidFill>
                  <a:srgbClr val="7E7E7E"/>
                </a:solidFill>
                <a:latin typeface="Calibri"/>
                <a:cs typeface="Calibri"/>
              </a:rPr>
              <a:t>children</a:t>
            </a:r>
            <a:r>
              <a:rPr sz="1800" spc="10" dirty="0">
                <a:solidFill>
                  <a:srgbClr val="7E7E7E"/>
                </a:solidFill>
                <a:latin typeface="Calibri"/>
                <a:cs typeface="Calibri"/>
              </a:rPr>
              <a:t> </a:t>
            </a:r>
            <a:r>
              <a:rPr sz="1800" dirty="0">
                <a:solidFill>
                  <a:srgbClr val="7E7E7E"/>
                </a:solidFill>
                <a:latin typeface="Calibri"/>
                <a:cs typeface="Calibri"/>
              </a:rPr>
              <a:t>need a</a:t>
            </a:r>
            <a:r>
              <a:rPr sz="1800" spc="-20" dirty="0">
                <a:solidFill>
                  <a:srgbClr val="7E7E7E"/>
                </a:solidFill>
                <a:latin typeface="Calibri"/>
                <a:cs typeface="Calibri"/>
              </a:rPr>
              <a:t> </a:t>
            </a:r>
            <a:r>
              <a:rPr sz="1800" dirty="0">
                <a:solidFill>
                  <a:srgbClr val="7E7E7E"/>
                </a:solidFill>
                <a:latin typeface="Calibri"/>
                <a:cs typeface="Calibri"/>
              </a:rPr>
              <a:t>change</a:t>
            </a:r>
            <a:r>
              <a:rPr sz="1800" spc="-5" dirty="0">
                <a:solidFill>
                  <a:srgbClr val="7E7E7E"/>
                </a:solidFill>
                <a:latin typeface="Calibri"/>
                <a:cs typeface="Calibri"/>
              </a:rPr>
              <a:t> </a:t>
            </a:r>
            <a:r>
              <a:rPr sz="1800" dirty="0">
                <a:solidFill>
                  <a:srgbClr val="7E7E7E"/>
                </a:solidFill>
                <a:latin typeface="Calibri"/>
                <a:cs typeface="Calibri"/>
              </a:rPr>
              <a:t>of</a:t>
            </a:r>
            <a:r>
              <a:rPr sz="1800" spc="-20" dirty="0">
                <a:solidFill>
                  <a:srgbClr val="7E7E7E"/>
                </a:solidFill>
                <a:latin typeface="Calibri"/>
                <a:cs typeface="Calibri"/>
              </a:rPr>
              <a:t> </a:t>
            </a:r>
            <a:r>
              <a:rPr sz="1800" dirty="0">
                <a:solidFill>
                  <a:srgbClr val="7E7E7E"/>
                </a:solidFill>
                <a:latin typeface="Calibri"/>
                <a:cs typeface="Calibri"/>
              </a:rPr>
              <a:t>clothes and underwear </a:t>
            </a:r>
            <a:r>
              <a:rPr sz="1800" spc="-10" dirty="0">
                <a:solidFill>
                  <a:srgbClr val="7E7E7E"/>
                </a:solidFill>
                <a:latin typeface="Calibri"/>
                <a:cs typeface="Calibri"/>
              </a:rPr>
              <a:t>which </a:t>
            </a:r>
            <a:r>
              <a:rPr sz="1800" dirty="0">
                <a:solidFill>
                  <a:srgbClr val="7E7E7E"/>
                </a:solidFill>
                <a:latin typeface="Calibri"/>
                <a:cs typeface="Calibri"/>
              </a:rPr>
              <a:t>will</a:t>
            </a:r>
            <a:r>
              <a:rPr sz="1800" spc="-25" dirty="0">
                <a:solidFill>
                  <a:srgbClr val="7E7E7E"/>
                </a:solidFill>
                <a:latin typeface="Calibri"/>
                <a:cs typeface="Calibri"/>
              </a:rPr>
              <a:t> </a:t>
            </a:r>
            <a:r>
              <a:rPr sz="1800" dirty="0">
                <a:solidFill>
                  <a:srgbClr val="7E7E7E"/>
                </a:solidFill>
                <a:latin typeface="Calibri"/>
                <a:cs typeface="Calibri"/>
              </a:rPr>
              <a:t>be</a:t>
            </a:r>
            <a:r>
              <a:rPr sz="1800" spc="-30" dirty="0">
                <a:solidFill>
                  <a:srgbClr val="7E7E7E"/>
                </a:solidFill>
                <a:latin typeface="Calibri"/>
                <a:cs typeface="Calibri"/>
              </a:rPr>
              <a:t> </a:t>
            </a:r>
            <a:r>
              <a:rPr sz="1800" dirty="0">
                <a:solidFill>
                  <a:srgbClr val="7E7E7E"/>
                </a:solidFill>
                <a:latin typeface="Calibri"/>
                <a:cs typeface="Calibri"/>
              </a:rPr>
              <a:t>kept</a:t>
            </a:r>
            <a:r>
              <a:rPr sz="1800" spc="-30" dirty="0">
                <a:solidFill>
                  <a:srgbClr val="7E7E7E"/>
                </a:solidFill>
                <a:latin typeface="Calibri"/>
                <a:cs typeface="Calibri"/>
              </a:rPr>
              <a:t> </a:t>
            </a:r>
            <a:r>
              <a:rPr sz="1800" dirty="0">
                <a:solidFill>
                  <a:srgbClr val="7E7E7E"/>
                </a:solidFill>
                <a:latin typeface="Calibri"/>
                <a:cs typeface="Calibri"/>
              </a:rPr>
              <a:t>in</a:t>
            </a:r>
            <a:r>
              <a:rPr sz="1800" spc="-25" dirty="0">
                <a:solidFill>
                  <a:srgbClr val="7E7E7E"/>
                </a:solidFill>
                <a:latin typeface="Calibri"/>
                <a:cs typeface="Calibri"/>
              </a:rPr>
              <a:t> </a:t>
            </a:r>
            <a:r>
              <a:rPr sz="1800" dirty="0">
                <a:solidFill>
                  <a:srgbClr val="7E7E7E"/>
                </a:solidFill>
                <a:latin typeface="Calibri"/>
                <a:cs typeface="Calibri"/>
              </a:rPr>
              <a:t>your</a:t>
            </a:r>
            <a:r>
              <a:rPr sz="1800" spc="-30" dirty="0">
                <a:solidFill>
                  <a:srgbClr val="7E7E7E"/>
                </a:solidFill>
                <a:latin typeface="Calibri"/>
                <a:cs typeface="Calibri"/>
              </a:rPr>
              <a:t> </a:t>
            </a:r>
            <a:r>
              <a:rPr sz="1800" spc="-10" dirty="0">
                <a:solidFill>
                  <a:srgbClr val="7E7E7E"/>
                </a:solidFill>
                <a:latin typeface="Calibri"/>
                <a:cs typeface="Calibri"/>
              </a:rPr>
              <a:t>child’s</a:t>
            </a:r>
            <a:r>
              <a:rPr sz="1800" spc="-20" dirty="0">
                <a:solidFill>
                  <a:srgbClr val="7E7E7E"/>
                </a:solidFill>
                <a:latin typeface="Calibri"/>
                <a:cs typeface="Calibri"/>
              </a:rPr>
              <a:t> </a:t>
            </a:r>
            <a:r>
              <a:rPr sz="1800" spc="-25" dirty="0">
                <a:solidFill>
                  <a:srgbClr val="7E7E7E"/>
                </a:solidFill>
                <a:latin typeface="Calibri"/>
                <a:cs typeface="Calibri"/>
              </a:rPr>
              <a:t>bag</a:t>
            </a:r>
            <a:endParaRPr sz="1800" dirty="0">
              <a:latin typeface="Calibri"/>
              <a:cs typeface="Calibri"/>
            </a:endParaRPr>
          </a:p>
          <a:p>
            <a:pPr>
              <a:lnSpc>
                <a:spcPct val="100000"/>
              </a:lnSpc>
              <a:spcBef>
                <a:spcPts val="35"/>
              </a:spcBef>
            </a:pPr>
            <a:endParaRPr sz="2450" dirty="0">
              <a:latin typeface="Calibri"/>
              <a:cs typeface="Calibri"/>
            </a:endParaRPr>
          </a:p>
          <a:p>
            <a:pPr marL="12700" marR="326390">
              <a:lnSpc>
                <a:spcPct val="100000"/>
              </a:lnSpc>
            </a:pPr>
            <a:r>
              <a:rPr sz="1800" b="1" dirty="0">
                <a:solidFill>
                  <a:srgbClr val="7E7E7E"/>
                </a:solidFill>
                <a:latin typeface="Calibri"/>
                <a:cs typeface="Calibri"/>
              </a:rPr>
              <a:t>Bags:</a:t>
            </a:r>
            <a:r>
              <a:rPr sz="1800" spc="-35" dirty="0">
                <a:solidFill>
                  <a:srgbClr val="7E7E7E"/>
                </a:solidFill>
                <a:latin typeface="Calibri"/>
                <a:cs typeface="Calibri"/>
              </a:rPr>
              <a:t> </a:t>
            </a:r>
            <a:r>
              <a:rPr lang="en-GB" spc="-35" dirty="0">
                <a:solidFill>
                  <a:srgbClr val="7E7E7E"/>
                </a:solidFill>
                <a:latin typeface="Calibri"/>
                <a:cs typeface="Calibri"/>
              </a:rPr>
              <a:t>Boxes</a:t>
            </a:r>
            <a:r>
              <a:rPr sz="1800" spc="-30" dirty="0">
                <a:solidFill>
                  <a:srgbClr val="7E7E7E"/>
                </a:solidFill>
                <a:latin typeface="Calibri"/>
                <a:cs typeface="Calibri"/>
              </a:rPr>
              <a:t> </a:t>
            </a:r>
            <a:r>
              <a:rPr sz="1800" dirty="0">
                <a:solidFill>
                  <a:srgbClr val="7E7E7E"/>
                </a:solidFill>
                <a:latin typeface="Calibri"/>
                <a:cs typeface="Calibri"/>
              </a:rPr>
              <a:t>are</a:t>
            </a:r>
            <a:r>
              <a:rPr sz="1800" spc="-10" dirty="0">
                <a:solidFill>
                  <a:srgbClr val="7E7E7E"/>
                </a:solidFill>
                <a:latin typeface="Calibri"/>
                <a:cs typeface="Calibri"/>
              </a:rPr>
              <a:t> </a:t>
            </a:r>
            <a:r>
              <a:rPr sz="1800" dirty="0">
                <a:solidFill>
                  <a:srgbClr val="7E7E7E"/>
                </a:solidFill>
                <a:latin typeface="Calibri"/>
                <a:cs typeface="Calibri"/>
              </a:rPr>
              <a:t>allocated</a:t>
            </a:r>
            <a:r>
              <a:rPr sz="1800" spc="-5" dirty="0">
                <a:solidFill>
                  <a:srgbClr val="7E7E7E"/>
                </a:solidFill>
                <a:latin typeface="Calibri"/>
                <a:cs typeface="Calibri"/>
              </a:rPr>
              <a:t> </a:t>
            </a:r>
            <a:r>
              <a:rPr sz="1800" dirty="0">
                <a:solidFill>
                  <a:srgbClr val="7E7E7E"/>
                </a:solidFill>
                <a:latin typeface="Calibri"/>
                <a:cs typeface="Calibri"/>
              </a:rPr>
              <a:t>each</a:t>
            </a:r>
            <a:r>
              <a:rPr sz="1800" spc="-10" dirty="0">
                <a:solidFill>
                  <a:srgbClr val="7E7E7E"/>
                </a:solidFill>
                <a:latin typeface="Calibri"/>
                <a:cs typeface="Calibri"/>
              </a:rPr>
              <a:t> </a:t>
            </a:r>
            <a:r>
              <a:rPr sz="1800" dirty="0">
                <a:solidFill>
                  <a:srgbClr val="7E7E7E"/>
                </a:solidFill>
                <a:latin typeface="Calibri"/>
                <a:cs typeface="Calibri"/>
              </a:rPr>
              <a:t>day</a:t>
            </a:r>
            <a:r>
              <a:rPr sz="1800" spc="-20" dirty="0">
                <a:solidFill>
                  <a:srgbClr val="7E7E7E"/>
                </a:solidFill>
                <a:latin typeface="Calibri"/>
                <a:cs typeface="Calibri"/>
              </a:rPr>
              <a:t> </a:t>
            </a:r>
            <a:r>
              <a:rPr sz="1800" dirty="0">
                <a:solidFill>
                  <a:srgbClr val="7E7E7E"/>
                </a:solidFill>
                <a:latin typeface="Calibri"/>
                <a:cs typeface="Calibri"/>
              </a:rPr>
              <a:t>so</a:t>
            </a:r>
            <a:r>
              <a:rPr sz="1800" spc="-30" dirty="0">
                <a:solidFill>
                  <a:srgbClr val="7E7E7E"/>
                </a:solidFill>
                <a:latin typeface="Calibri"/>
                <a:cs typeface="Calibri"/>
              </a:rPr>
              <a:t> </a:t>
            </a:r>
            <a:r>
              <a:rPr sz="1800" dirty="0">
                <a:solidFill>
                  <a:srgbClr val="7E7E7E"/>
                </a:solidFill>
                <a:latin typeface="Calibri"/>
                <a:cs typeface="Calibri"/>
              </a:rPr>
              <a:t>we</a:t>
            </a:r>
            <a:r>
              <a:rPr sz="1800" spc="-5" dirty="0">
                <a:solidFill>
                  <a:srgbClr val="7E7E7E"/>
                </a:solidFill>
                <a:latin typeface="Calibri"/>
                <a:cs typeface="Calibri"/>
              </a:rPr>
              <a:t> </a:t>
            </a:r>
            <a:r>
              <a:rPr sz="1800" dirty="0">
                <a:solidFill>
                  <a:srgbClr val="7E7E7E"/>
                </a:solidFill>
                <a:latin typeface="Calibri"/>
                <a:cs typeface="Calibri"/>
              </a:rPr>
              <a:t>advise</a:t>
            </a:r>
            <a:r>
              <a:rPr sz="1800" spc="-35" dirty="0">
                <a:solidFill>
                  <a:srgbClr val="7E7E7E"/>
                </a:solidFill>
                <a:latin typeface="Calibri"/>
                <a:cs typeface="Calibri"/>
              </a:rPr>
              <a:t> </a:t>
            </a:r>
            <a:r>
              <a:rPr sz="1800" dirty="0">
                <a:solidFill>
                  <a:srgbClr val="7E7E7E"/>
                </a:solidFill>
                <a:latin typeface="Calibri"/>
                <a:cs typeface="Calibri"/>
              </a:rPr>
              <a:t>all</a:t>
            </a:r>
            <a:r>
              <a:rPr sz="1800" spc="-25" dirty="0">
                <a:solidFill>
                  <a:srgbClr val="7E7E7E"/>
                </a:solidFill>
                <a:latin typeface="Calibri"/>
                <a:cs typeface="Calibri"/>
              </a:rPr>
              <a:t> </a:t>
            </a:r>
            <a:r>
              <a:rPr sz="1800" dirty="0">
                <a:solidFill>
                  <a:srgbClr val="7E7E7E"/>
                </a:solidFill>
                <a:latin typeface="Calibri"/>
                <a:cs typeface="Calibri"/>
              </a:rPr>
              <a:t>belongings</a:t>
            </a:r>
            <a:r>
              <a:rPr sz="1800" spc="-5" dirty="0">
                <a:solidFill>
                  <a:srgbClr val="7E7E7E"/>
                </a:solidFill>
                <a:latin typeface="Calibri"/>
                <a:cs typeface="Calibri"/>
              </a:rPr>
              <a:t> </a:t>
            </a:r>
            <a:r>
              <a:rPr sz="1800" spc="-25" dirty="0">
                <a:solidFill>
                  <a:srgbClr val="7E7E7E"/>
                </a:solidFill>
                <a:latin typeface="Calibri"/>
                <a:cs typeface="Calibri"/>
              </a:rPr>
              <a:t>are </a:t>
            </a:r>
            <a:r>
              <a:rPr sz="1800" dirty="0">
                <a:solidFill>
                  <a:srgbClr val="7E7E7E"/>
                </a:solidFill>
                <a:latin typeface="Calibri"/>
                <a:cs typeface="Calibri"/>
              </a:rPr>
              <a:t>kept</a:t>
            </a:r>
            <a:r>
              <a:rPr sz="1800" spc="-45" dirty="0">
                <a:solidFill>
                  <a:srgbClr val="7E7E7E"/>
                </a:solidFill>
                <a:latin typeface="Calibri"/>
                <a:cs typeface="Calibri"/>
              </a:rPr>
              <a:t> </a:t>
            </a:r>
            <a:r>
              <a:rPr sz="1800" dirty="0">
                <a:solidFill>
                  <a:srgbClr val="7E7E7E"/>
                </a:solidFill>
                <a:latin typeface="Calibri"/>
                <a:cs typeface="Calibri"/>
              </a:rPr>
              <a:t>in</a:t>
            </a:r>
            <a:r>
              <a:rPr sz="1800" spc="-35" dirty="0">
                <a:solidFill>
                  <a:srgbClr val="7E7E7E"/>
                </a:solidFill>
                <a:latin typeface="Calibri"/>
                <a:cs typeface="Calibri"/>
              </a:rPr>
              <a:t> </a:t>
            </a:r>
            <a:r>
              <a:rPr sz="1800" dirty="0">
                <a:solidFill>
                  <a:srgbClr val="7E7E7E"/>
                </a:solidFill>
                <a:latin typeface="Calibri"/>
                <a:cs typeface="Calibri"/>
              </a:rPr>
              <a:t>your</a:t>
            </a:r>
            <a:r>
              <a:rPr sz="1800" spc="-55" dirty="0">
                <a:solidFill>
                  <a:srgbClr val="7E7E7E"/>
                </a:solidFill>
                <a:latin typeface="Calibri"/>
                <a:cs typeface="Calibri"/>
              </a:rPr>
              <a:t> </a:t>
            </a:r>
            <a:r>
              <a:rPr sz="1800" spc="-10" dirty="0">
                <a:solidFill>
                  <a:srgbClr val="7E7E7E"/>
                </a:solidFill>
                <a:latin typeface="Calibri"/>
                <a:cs typeface="Calibri"/>
              </a:rPr>
              <a:t>child’s</a:t>
            </a:r>
            <a:r>
              <a:rPr sz="1800" spc="-20" dirty="0">
                <a:solidFill>
                  <a:srgbClr val="7E7E7E"/>
                </a:solidFill>
                <a:latin typeface="Calibri"/>
                <a:cs typeface="Calibri"/>
              </a:rPr>
              <a:t> </a:t>
            </a:r>
            <a:r>
              <a:rPr sz="1800" spc="-25" dirty="0">
                <a:solidFill>
                  <a:srgbClr val="7E7E7E"/>
                </a:solidFill>
                <a:latin typeface="Calibri"/>
                <a:cs typeface="Calibri"/>
              </a:rPr>
              <a:t>bag</a:t>
            </a:r>
            <a:endParaRPr sz="1800" dirty="0">
              <a:latin typeface="Calibri"/>
              <a:cs typeface="Calibri"/>
            </a:endParaRPr>
          </a:p>
          <a:p>
            <a:pPr>
              <a:lnSpc>
                <a:spcPct val="100000"/>
              </a:lnSpc>
              <a:spcBef>
                <a:spcPts val="35"/>
              </a:spcBef>
            </a:pPr>
            <a:endParaRPr sz="2450" dirty="0">
              <a:latin typeface="Calibri"/>
              <a:cs typeface="Calibri"/>
            </a:endParaRPr>
          </a:p>
          <a:p>
            <a:pPr marL="12700" marR="367665">
              <a:lnSpc>
                <a:spcPct val="100000"/>
              </a:lnSpc>
            </a:pPr>
            <a:r>
              <a:rPr sz="1800" b="1" dirty="0">
                <a:solidFill>
                  <a:srgbClr val="7E7E7E"/>
                </a:solidFill>
                <a:latin typeface="Calibri"/>
                <a:cs typeface="Calibri"/>
              </a:rPr>
              <a:t>Autumn/Winter:</a:t>
            </a:r>
            <a:r>
              <a:rPr sz="1800" b="1" spc="-60" dirty="0">
                <a:solidFill>
                  <a:srgbClr val="7E7E7E"/>
                </a:solidFill>
                <a:latin typeface="Calibri"/>
                <a:cs typeface="Calibri"/>
              </a:rPr>
              <a:t> </a:t>
            </a:r>
            <a:r>
              <a:rPr sz="1800" dirty="0">
                <a:solidFill>
                  <a:srgbClr val="7E7E7E"/>
                </a:solidFill>
                <a:latin typeface="Calibri"/>
                <a:cs typeface="Calibri"/>
              </a:rPr>
              <a:t>Please</a:t>
            </a:r>
            <a:r>
              <a:rPr sz="1800" spc="-40" dirty="0">
                <a:solidFill>
                  <a:srgbClr val="7E7E7E"/>
                </a:solidFill>
                <a:latin typeface="Calibri"/>
                <a:cs typeface="Calibri"/>
              </a:rPr>
              <a:t> </a:t>
            </a:r>
            <a:r>
              <a:rPr sz="1800" dirty="0">
                <a:solidFill>
                  <a:srgbClr val="7E7E7E"/>
                </a:solidFill>
                <a:latin typeface="Calibri"/>
                <a:cs typeface="Calibri"/>
              </a:rPr>
              <a:t>provide</a:t>
            </a:r>
            <a:r>
              <a:rPr sz="1800" spc="-20" dirty="0">
                <a:solidFill>
                  <a:srgbClr val="7E7E7E"/>
                </a:solidFill>
                <a:latin typeface="Calibri"/>
                <a:cs typeface="Calibri"/>
              </a:rPr>
              <a:t> </a:t>
            </a:r>
            <a:r>
              <a:rPr sz="1800" dirty="0">
                <a:solidFill>
                  <a:srgbClr val="7E7E7E"/>
                </a:solidFill>
                <a:latin typeface="Calibri"/>
                <a:cs typeface="Calibri"/>
              </a:rPr>
              <a:t>a</a:t>
            </a:r>
            <a:r>
              <a:rPr sz="1800" spc="-45" dirty="0">
                <a:solidFill>
                  <a:srgbClr val="7E7E7E"/>
                </a:solidFill>
                <a:latin typeface="Calibri"/>
                <a:cs typeface="Calibri"/>
              </a:rPr>
              <a:t> </a:t>
            </a:r>
            <a:r>
              <a:rPr sz="1800" dirty="0">
                <a:solidFill>
                  <a:srgbClr val="7E7E7E"/>
                </a:solidFill>
                <a:latin typeface="Calibri"/>
                <a:cs typeface="Calibri"/>
              </a:rPr>
              <a:t>suitable</a:t>
            </a:r>
            <a:r>
              <a:rPr sz="1800" spc="-25" dirty="0">
                <a:solidFill>
                  <a:srgbClr val="7E7E7E"/>
                </a:solidFill>
                <a:latin typeface="Calibri"/>
                <a:cs typeface="Calibri"/>
              </a:rPr>
              <a:t> </a:t>
            </a:r>
            <a:r>
              <a:rPr sz="1800" dirty="0">
                <a:solidFill>
                  <a:srgbClr val="7E7E7E"/>
                </a:solidFill>
                <a:latin typeface="Calibri"/>
                <a:cs typeface="Calibri"/>
              </a:rPr>
              <a:t>raincoat,</a:t>
            </a:r>
            <a:r>
              <a:rPr sz="1800" spc="-25" dirty="0">
                <a:solidFill>
                  <a:srgbClr val="7E7E7E"/>
                </a:solidFill>
                <a:latin typeface="Calibri"/>
                <a:cs typeface="Calibri"/>
              </a:rPr>
              <a:t> </a:t>
            </a:r>
            <a:r>
              <a:rPr sz="1800" dirty="0">
                <a:solidFill>
                  <a:srgbClr val="7E7E7E"/>
                </a:solidFill>
                <a:latin typeface="Calibri"/>
                <a:cs typeface="Calibri"/>
              </a:rPr>
              <a:t>wellies,</a:t>
            </a:r>
            <a:r>
              <a:rPr sz="1800" spc="-20" dirty="0">
                <a:solidFill>
                  <a:srgbClr val="7E7E7E"/>
                </a:solidFill>
                <a:latin typeface="Calibri"/>
                <a:cs typeface="Calibri"/>
              </a:rPr>
              <a:t> hat, </a:t>
            </a:r>
            <a:r>
              <a:rPr sz="1800" dirty="0">
                <a:solidFill>
                  <a:srgbClr val="7E7E7E"/>
                </a:solidFill>
                <a:latin typeface="Calibri"/>
                <a:cs typeface="Calibri"/>
              </a:rPr>
              <a:t>scarves</a:t>
            </a:r>
            <a:r>
              <a:rPr sz="1800" spc="-20" dirty="0">
                <a:solidFill>
                  <a:srgbClr val="7E7E7E"/>
                </a:solidFill>
                <a:latin typeface="Calibri"/>
                <a:cs typeface="Calibri"/>
              </a:rPr>
              <a:t> </a:t>
            </a:r>
            <a:r>
              <a:rPr sz="1800" dirty="0">
                <a:solidFill>
                  <a:srgbClr val="7E7E7E"/>
                </a:solidFill>
                <a:latin typeface="Calibri"/>
                <a:cs typeface="Calibri"/>
              </a:rPr>
              <a:t>and</a:t>
            </a:r>
            <a:r>
              <a:rPr sz="1800" spc="-5" dirty="0">
                <a:solidFill>
                  <a:srgbClr val="7E7E7E"/>
                </a:solidFill>
                <a:latin typeface="Calibri"/>
                <a:cs typeface="Calibri"/>
              </a:rPr>
              <a:t> </a:t>
            </a:r>
            <a:r>
              <a:rPr sz="1800" spc="-10" dirty="0">
                <a:solidFill>
                  <a:srgbClr val="7E7E7E"/>
                </a:solidFill>
                <a:latin typeface="Calibri"/>
                <a:cs typeface="Calibri"/>
              </a:rPr>
              <a:t>gloves</a:t>
            </a:r>
            <a:endParaRPr sz="1800" dirty="0">
              <a:latin typeface="Calibri"/>
              <a:cs typeface="Calibri"/>
            </a:endParaRPr>
          </a:p>
          <a:p>
            <a:pPr>
              <a:lnSpc>
                <a:spcPct val="100000"/>
              </a:lnSpc>
              <a:spcBef>
                <a:spcPts val="30"/>
              </a:spcBef>
            </a:pPr>
            <a:endParaRPr sz="2450" dirty="0">
              <a:latin typeface="Calibri"/>
              <a:cs typeface="Calibri"/>
            </a:endParaRPr>
          </a:p>
          <a:p>
            <a:pPr marL="12700" marR="447040">
              <a:lnSpc>
                <a:spcPct val="100000"/>
              </a:lnSpc>
              <a:spcBef>
                <a:spcPts val="5"/>
              </a:spcBef>
            </a:pPr>
            <a:r>
              <a:rPr sz="1800" b="1" dirty="0">
                <a:solidFill>
                  <a:srgbClr val="7E7E7E"/>
                </a:solidFill>
                <a:latin typeface="Calibri"/>
                <a:cs typeface="Calibri"/>
              </a:rPr>
              <a:t>Spring/Summer:</a:t>
            </a:r>
            <a:r>
              <a:rPr sz="1800" b="1" spc="-40" dirty="0">
                <a:solidFill>
                  <a:srgbClr val="7E7E7E"/>
                </a:solidFill>
                <a:latin typeface="Calibri"/>
                <a:cs typeface="Calibri"/>
              </a:rPr>
              <a:t> </a:t>
            </a:r>
            <a:r>
              <a:rPr sz="1800" dirty="0">
                <a:solidFill>
                  <a:srgbClr val="7E7E7E"/>
                </a:solidFill>
                <a:latin typeface="Calibri"/>
                <a:cs typeface="Calibri"/>
              </a:rPr>
              <a:t>Please</a:t>
            </a:r>
            <a:r>
              <a:rPr sz="1800" spc="-20" dirty="0">
                <a:solidFill>
                  <a:srgbClr val="7E7E7E"/>
                </a:solidFill>
                <a:latin typeface="Calibri"/>
                <a:cs typeface="Calibri"/>
              </a:rPr>
              <a:t> </a:t>
            </a:r>
            <a:r>
              <a:rPr sz="1800" dirty="0">
                <a:solidFill>
                  <a:srgbClr val="7E7E7E"/>
                </a:solidFill>
                <a:latin typeface="Calibri"/>
                <a:cs typeface="Calibri"/>
              </a:rPr>
              <a:t>provide</a:t>
            </a:r>
            <a:r>
              <a:rPr sz="1800" spc="-5" dirty="0">
                <a:solidFill>
                  <a:srgbClr val="7E7E7E"/>
                </a:solidFill>
                <a:latin typeface="Calibri"/>
                <a:cs typeface="Calibri"/>
              </a:rPr>
              <a:t> </a:t>
            </a:r>
            <a:r>
              <a:rPr sz="1800" dirty="0">
                <a:solidFill>
                  <a:srgbClr val="7E7E7E"/>
                </a:solidFill>
                <a:latin typeface="Calibri"/>
                <a:cs typeface="Calibri"/>
              </a:rPr>
              <a:t>an</a:t>
            </a:r>
            <a:r>
              <a:rPr sz="1800" spc="-20" dirty="0">
                <a:solidFill>
                  <a:srgbClr val="7E7E7E"/>
                </a:solidFill>
                <a:latin typeface="Calibri"/>
                <a:cs typeface="Calibri"/>
              </a:rPr>
              <a:t> </a:t>
            </a:r>
            <a:r>
              <a:rPr sz="1800" dirty="0">
                <a:solidFill>
                  <a:srgbClr val="7E7E7E"/>
                </a:solidFill>
                <a:latin typeface="Calibri"/>
                <a:cs typeface="Calibri"/>
              </a:rPr>
              <a:t>outdoor hat,</a:t>
            </a:r>
            <a:r>
              <a:rPr sz="1800" spc="-30" dirty="0">
                <a:solidFill>
                  <a:srgbClr val="7E7E7E"/>
                </a:solidFill>
                <a:latin typeface="Calibri"/>
                <a:cs typeface="Calibri"/>
              </a:rPr>
              <a:t> </a:t>
            </a:r>
            <a:r>
              <a:rPr sz="1800" dirty="0">
                <a:solidFill>
                  <a:srgbClr val="7E7E7E"/>
                </a:solidFill>
                <a:latin typeface="Calibri"/>
                <a:cs typeface="Calibri"/>
              </a:rPr>
              <a:t>sun</a:t>
            </a:r>
            <a:r>
              <a:rPr sz="1800" spc="-20" dirty="0">
                <a:solidFill>
                  <a:srgbClr val="7E7E7E"/>
                </a:solidFill>
                <a:latin typeface="Calibri"/>
                <a:cs typeface="Calibri"/>
              </a:rPr>
              <a:t> </a:t>
            </a:r>
            <a:r>
              <a:rPr sz="1800" dirty="0">
                <a:solidFill>
                  <a:srgbClr val="7E7E7E"/>
                </a:solidFill>
                <a:latin typeface="Calibri"/>
                <a:cs typeface="Calibri"/>
              </a:rPr>
              <a:t>cream</a:t>
            </a:r>
            <a:r>
              <a:rPr sz="1800" spc="-5" dirty="0">
                <a:solidFill>
                  <a:srgbClr val="7E7E7E"/>
                </a:solidFill>
                <a:latin typeface="Calibri"/>
                <a:cs typeface="Calibri"/>
              </a:rPr>
              <a:t> </a:t>
            </a:r>
            <a:r>
              <a:rPr sz="1800" spc="-25" dirty="0">
                <a:solidFill>
                  <a:srgbClr val="7E7E7E"/>
                </a:solidFill>
                <a:latin typeface="Calibri"/>
                <a:cs typeface="Calibri"/>
              </a:rPr>
              <a:t>and </a:t>
            </a:r>
            <a:r>
              <a:rPr sz="1800" dirty="0">
                <a:solidFill>
                  <a:srgbClr val="7E7E7E"/>
                </a:solidFill>
                <a:latin typeface="Calibri"/>
                <a:cs typeface="Calibri"/>
              </a:rPr>
              <a:t>suitable</a:t>
            </a:r>
            <a:r>
              <a:rPr sz="1800" spc="-25" dirty="0">
                <a:solidFill>
                  <a:srgbClr val="7E7E7E"/>
                </a:solidFill>
                <a:latin typeface="Calibri"/>
                <a:cs typeface="Calibri"/>
              </a:rPr>
              <a:t> </a:t>
            </a:r>
            <a:r>
              <a:rPr sz="1800" spc="-10" dirty="0">
                <a:solidFill>
                  <a:srgbClr val="7E7E7E"/>
                </a:solidFill>
                <a:latin typeface="Calibri"/>
                <a:cs typeface="Calibri"/>
              </a:rPr>
              <a:t>clothing</a:t>
            </a:r>
            <a:endParaRPr sz="1800" dirty="0">
              <a:latin typeface="Calibri"/>
              <a:cs typeface="Calibri"/>
            </a:endParaRPr>
          </a:p>
          <a:p>
            <a:pPr>
              <a:lnSpc>
                <a:spcPct val="100000"/>
              </a:lnSpc>
              <a:spcBef>
                <a:spcPts val="35"/>
              </a:spcBef>
            </a:pPr>
            <a:endParaRPr sz="2450" dirty="0">
              <a:latin typeface="Calibri"/>
              <a:cs typeface="Calibri"/>
            </a:endParaRPr>
          </a:p>
          <a:p>
            <a:pPr marL="12700" marR="304165">
              <a:lnSpc>
                <a:spcPct val="100000"/>
              </a:lnSpc>
            </a:pPr>
            <a:r>
              <a:rPr sz="1800" b="1" dirty="0">
                <a:solidFill>
                  <a:srgbClr val="7E7E7E"/>
                </a:solidFill>
                <a:latin typeface="Calibri"/>
                <a:cs typeface="Calibri"/>
              </a:rPr>
              <a:t>Medication:</a:t>
            </a:r>
            <a:r>
              <a:rPr sz="1800" b="1" spc="-60" dirty="0">
                <a:solidFill>
                  <a:srgbClr val="7E7E7E"/>
                </a:solidFill>
                <a:latin typeface="Calibri"/>
                <a:cs typeface="Calibri"/>
              </a:rPr>
              <a:t> </a:t>
            </a:r>
            <a:r>
              <a:rPr sz="1800" dirty="0">
                <a:solidFill>
                  <a:srgbClr val="7E7E7E"/>
                </a:solidFill>
                <a:latin typeface="Calibri"/>
                <a:cs typeface="Calibri"/>
              </a:rPr>
              <a:t>If</a:t>
            </a:r>
            <a:r>
              <a:rPr sz="1800" spc="-25" dirty="0">
                <a:solidFill>
                  <a:srgbClr val="7E7E7E"/>
                </a:solidFill>
                <a:latin typeface="Calibri"/>
                <a:cs typeface="Calibri"/>
              </a:rPr>
              <a:t> </a:t>
            </a:r>
            <a:r>
              <a:rPr sz="1800" dirty="0">
                <a:solidFill>
                  <a:srgbClr val="7E7E7E"/>
                </a:solidFill>
                <a:latin typeface="Calibri"/>
                <a:cs typeface="Calibri"/>
              </a:rPr>
              <a:t>your</a:t>
            </a:r>
            <a:r>
              <a:rPr sz="1800" spc="-25" dirty="0">
                <a:solidFill>
                  <a:srgbClr val="7E7E7E"/>
                </a:solidFill>
                <a:latin typeface="Calibri"/>
                <a:cs typeface="Calibri"/>
              </a:rPr>
              <a:t> </a:t>
            </a:r>
            <a:r>
              <a:rPr sz="1800" dirty="0">
                <a:solidFill>
                  <a:srgbClr val="7E7E7E"/>
                </a:solidFill>
                <a:latin typeface="Calibri"/>
                <a:cs typeface="Calibri"/>
              </a:rPr>
              <a:t>child</a:t>
            </a:r>
            <a:r>
              <a:rPr sz="1800" spc="-10" dirty="0">
                <a:solidFill>
                  <a:srgbClr val="7E7E7E"/>
                </a:solidFill>
                <a:latin typeface="Calibri"/>
                <a:cs typeface="Calibri"/>
              </a:rPr>
              <a:t> </a:t>
            </a:r>
            <a:r>
              <a:rPr sz="1800" dirty="0">
                <a:solidFill>
                  <a:srgbClr val="7E7E7E"/>
                </a:solidFill>
                <a:latin typeface="Calibri"/>
                <a:cs typeface="Calibri"/>
              </a:rPr>
              <a:t>needs</a:t>
            </a:r>
            <a:r>
              <a:rPr sz="1800" spc="-30" dirty="0">
                <a:solidFill>
                  <a:srgbClr val="7E7E7E"/>
                </a:solidFill>
                <a:latin typeface="Calibri"/>
                <a:cs typeface="Calibri"/>
              </a:rPr>
              <a:t> </a:t>
            </a:r>
            <a:r>
              <a:rPr sz="1800" dirty="0">
                <a:solidFill>
                  <a:srgbClr val="7E7E7E"/>
                </a:solidFill>
                <a:latin typeface="Calibri"/>
                <a:cs typeface="Calibri"/>
              </a:rPr>
              <a:t>prescribed</a:t>
            </a:r>
            <a:r>
              <a:rPr sz="1800" spc="-20" dirty="0">
                <a:solidFill>
                  <a:srgbClr val="7E7E7E"/>
                </a:solidFill>
                <a:latin typeface="Calibri"/>
                <a:cs typeface="Calibri"/>
              </a:rPr>
              <a:t> </a:t>
            </a:r>
            <a:r>
              <a:rPr sz="1800" dirty="0">
                <a:solidFill>
                  <a:srgbClr val="7E7E7E"/>
                </a:solidFill>
                <a:latin typeface="Calibri"/>
                <a:cs typeface="Calibri"/>
              </a:rPr>
              <a:t>medication</a:t>
            </a:r>
            <a:r>
              <a:rPr sz="1800" spc="-20" dirty="0">
                <a:solidFill>
                  <a:srgbClr val="7E7E7E"/>
                </a:solidFill>
                <a:latin typeface="Calibri"/>
                <a:cs typeface="Calibri"/>
              </a:rPr>
              <a:t> </a:t>
            </a:r>
            <a:r>
              <a:rPr sz="1800" dirty="0">
                <a:solidFill>
                  <a:srgbClr val="7E7E7E"/>
                </a:solidFill>
                <a:latin typeface="Calibri"/>
                <a:cs typeface="Calibri"/>
              </a:rPr>
              <a:t>please</a:t>
            </a:r>
            <a:r>
              <a:rPr sz="1800" spc="-30" dirty="0">
                <a:solidFill>
                  <a:srgbClr val="7E7E7E"/>
                </a:solidFill>
                <a:latin typeface="Calibri"/>
                <a:cs typeface="Calibri"/>
              </a:rPr>
              <a:t> </a:t>
            </a:r>
            <a:r>
              <a:rPr sz="1800" spc="-25" dirty="0">
                <a:solidFill>
                  <a:srgbClr val="7E7E7E"/>
                </a:solidFill>
                <a:latin typeface="Calibri"/>
                <a:cs typeface="Calibri"/>
              </a:rPr>
              <a:t>ask </a:t>
            </a:r>
            <a:r>
              <a:rPr sz="1800" dirty="0">
                <a:solidFill>
                  <a:srgbClr val="7E7E7E"/>
                </a:solidFill>
                <a:latin typeface="Calibri"/>
                <a:cs typeface="Calibri"/>
              </a:rPr>
              <a:t>the</a:t>
            </a:r>
            <a:r>
              <a:rPr sz="1800" spc="-15" dirty="0">
                <a:solidFill>
                  <a:srgbClr val="7E7E7E"/>
                </a:solidFill>
                <a:latin typeface="Calibri"/>
                <a:cs typeface="Calibri"/>
              </a:rPr>
              <a:t> </a:t>
            </a:r>
            <a:r>
              <a:rPr sz="1800" dirty="0">
                <a:solidFill>
                  <a:srgbClr val="7E7E7E"/>
                </a:solidFill>
                <a:latin typeface="Calibri"/>
                <a:cs typeface="Calibri"/>
              </a:rPr>
              <a:t>school</a:t>
            </a:r>
            <a:r>
              <a:rPr sz="1800" spc="-15" dirty="0">
                <a:solidFill>
                  <a:srgbClr val="7E7E7E"/>
                </a:solidFill>
                <a:latin typeface="Calibri"/>
                <a:cs typeface="Calibri"/>
              </a:rPr>
              <a:t> </a:t>
            </a:r>
            <a:r>
              <a:rPr sz="1800" dirty="0">
                <a:solidFill>
                  <a:srgbClr val="7E7E7E"/>
                </a:solidFill>
                <a:latin typeface="Calibri"/>
                <a:cs typeface="Calibri"/>
              </a:rPr>
              <a:t>office</a:t>
            </a:r>
            <a:r>
              <a:rPr sz="1800" spc="-20" dirty="0">
                <a:solidFill>
                  <a:srgbClr val="7E7E7E"/>
                </a:solidFill>
                <a:latin typeface="Calibri"/>
                <a:cs typeface="Calibri"/>
              </a:rPr>
              <a:t> </a:t>
            </a:r>
            <a:r>
              <a:rPr sz="1800" dirty="0">
                <a:solidFill>
                  <a:srgbClr val="7E7E7E"/>
                </a:solidFill>
                <a:latin typeface="Calibri"/>
                <a:cs typeface="Calibri"/>
              </a:rPr>
              <a:t>for</a:t>
            </a:r>
            <a:r>
              <a:rPr sz="1800" spc="-15" dirty="0">
                <a:solidFill>
                  <a:srgbClr val="7E7E7E"/>
                </a:solidFill>
                <a:latin typeface="Calibri"/>
                <a:cs typeface="Calibri"/>
              </a:rPr>
              <a:t> </a:t>
            </a:r>
            <a:r>
              <a:rPr sz="1800" dirty="0">
                <a:solidFill>
                  <a:srgbClr val="7E7E7E"/>
                </a:solidFill>
                <a:latin typeface="Calibri"/>
                <a:cs typeface="Calibri"/>
              </a:rPr>
              <a:t>a</a:t>
            </a:r>
            <a:r>
              <a:rPr sz="1800" spc="-25" dirty="0">
                <a:solidFill>
                  <a:srgbClr val="7E7E7E"/>
                </a:solidFill>
                <a:latin typeface="Calibri"/>
                <a:cs typeface="Calibri"/>
              </a:rPr>
              <a:t> </a:t>
            </a:r>
            <a:r>
              <a:rPr sz="1800" dirty="0">
                <a:solidFill>
                  <a:srgbClr val="7E7E7E"/>
                </a:solidFill>
                <a:latin typeface="Calibri"/>
                <a:cs typeface="Calibri"/>
              </a:rPr>
              <a:t>form</a:t>
            </a:r>
            <a:r>
              <a:rPr sz="1800" spc="-25" dirty="0">
                <a:solidFill>
                  <a:srgbClr val="7E7E7E"/>
                </a:solidFill>
                <a:latin typeface="Calibri"/>
                <a:cs typeface="Calibri"/>
              </a:rPr>
              <a:t> </a:t>
            </a:r>
            <a:r>
              <a:rPr sz="1800" dirty="0">
                <a:solidFill>
                  <a:srgbClr val="7E7E7E"/>
                </a:solidFill>
                <a:latin typeface="Calibri"/>
                <a:cs typeface="Calibri"/>
              </a:rPr>
              <a:t>so</a:t>
            </a:r>
            <a:r>
              <a:rPr sz="1800" spc="-25" dirty="0">
                <a:solidFill>
                  <a:srgbClr val="7E7E7E"/>
                </a:solidFill>
                <a:latin typeface="Calibri"/>
                <a:cs typeface="Calibri"/>
              </a:rPr>
              <a:t> </a:t>
            </a:r>
            <a:r>
              <a:rPr sz="1800" dirty="0">
                <a:solidFill>
                  <a:srgbClr val="7E7E7E"/>
                </a:solidFill>
                <a:latin typeface="Calibri"/>
                <a:cs typeface="Calibri"/>
              </a:rPr>
              <a:t>that</a:t>
            </a:r>
            <a:r>
              <a:rPr sz="1800" spc="-20" dirty="0">
                <a:solidFill>
                  <a:srgbClr val="7E7E7E"/>
                </a:solidFill>
                <a:latin typeface="Calibri"/>
                <a:cs typeface="Calibri"/>
              </a:rPr>
              <a:t> </a:t>
            </a:r>
            <a:r>
              <a:rPr sz="1800" dirty="0">
                <a:solidFill>
                  <a:srgbClr val="7E7E7E"/>
                </a:solidFill>
                <a:latin typeface="Calibri"/>
                <a:cs typeface="Calibri"/>
              </a:rPr>
              <a:t>we</a:t>
            </a:r>
            <a:r>
              <a:rPr sz="1800" spc="-20" dirty="0">
                <a:solidFill>
                  <a:srgbClr val="7E7E7E"/>
                </a:solidFill>
                <a:latin typeface="Calibri"/>
                <a:cs typeface="Calibri"/>
              </a:rPr>
              <a:t> </a:t>
            </a:r>
            <a:r>
              <a:rPr sz="1800" dirty="0">
                <a:solidFill>
                  <a:srgbClr val="7E7E7E"/>
                </a:solidFill>
                <a:latin typeface="Calibri"/>
                <a:cs typeface="Calibri"/>
              </a:rPr>
              <a:t>can</a:t>
            </a:r>
            <a:r>
              <a:rPr sz="1800" spc="-5" dirty="0">
                <a:solidFill>
                  <a:srgbClr val="7E7E7E"/>
                </a:solidFill>
                <a:latin typeface="Calibri"/>
                <a:cs typeface="Calibri"/>
              </a:rPr>
              <a:t> </a:t>
            </a:r>
            <a:r>
              <a:rPr sz="1800" dirty="0">
                <a:solidFill>
                  <a:srgbClr val="7E7E7E"/>
                </a:solidFill>
                <a:latin typeface="Calibri"/>
                <a:cs typeface="Calibri"/>
              </a:rPr>
              <a:t>administer</a:t>
            </a:r>
            <a:r>
              <a:rPr sz="1800" spc="-10" dirty="0">
                <a:solidFill>
                  <a:srgbClr val="7E7E7E"/>
                </a:solidFill>
                <a:latin typeface="Calibri"/>
                <a:cs typeface="Calibri"/>
              </a:rPr>
              <a:t> </a:t>
            </a:r>
            <a:r>
              <a:rPr sz="1800" dirty="0">
                <a:solidFill>
                  <a:srgbClr val="7E7E7E"/>
                </a:solidFill>
                <a:latin typeface="Calibri"/>
                <a:cs typeface="Calibri"/>
              </a:rPr>
              <a:t>it</a:t>
            </a:r>
            <a:r>
              <a:rPr sz="1800" spc="-15" dirty="0">
                <a:solidFill>
                  <a:srgbClr val="7E7E7E"/>
                </a:solidFill>
                <a:latin typeface="Calibri"/>
                <a:cs typeface="Calibri"/>
              </a:rPr>
              <a:t> </a:t>
            </a:r>
            <a:r>
              <a:rPr sz="1800" dirty="0">
                <a:solidFill>
                  <a:srgbClr val="7E7E7E"/>
                </a:solidFill>
                <a:latin typeface="Calibri"/>
                <a:cs typeface="Calibri"/>
              </a:rPr>
              <a:t>in</a:t>
            </a:r>
            <a:r>
              <a:rPr sz="1800" spc="-10" dirty="0">
                <a:solidFill>
                  <a:srgbClr val="7E7E7E"/>
                </a:solidFill>
                <a:latin typeface="Calibri"/>
                <a:cs typeface="Calibri"/>
              </a:rPr>
              <a:t> </a:t>
            </a:r>
            <a:r>
              <a:rPr sz="1800" spc="-25" dirty="0">
                <a:solidFill>
                  <a:srgbClr val="7E7E7E"/>
                </a:solidFill>
                <a:latin typeface="Calibri"/>
                <a:cs typeface="Calibri"/>
              </a:rPr>
              <a:t>the </a:t>
            </a:r>
            <a:r>
              <a:rPr sz="1800" dirty="0">
                <a:solidFill>
                  <a:srgbClr val="7E7E7E"/>
                </a:solidFill>
                <a:latin typeface="Calibri"/>
                <a:cs typeface="Calibri"/>
              </a:rPr>
              <a:t>nursery</a:t>
            </a:r>
            <a:r>
              <a:rPr sz="1800" spc="-20" dirty="0">
                <a:solidFill>
                  <a:srgbClr val="7E7E7E"/>
                </a:solidFill>
                <a:latin typeface="Calibri"/>
                <a:cs typeface="Calibri"/>
              </a:rPr>
              <a:t> </a:t>
            </a:r>
            <a:r>
              <a:rPr sz="1800" dirty="0">
                <a:solidFill>
                  <a:srgbClr val="7E7E7E"/>
                </a:solidFill>
                <a:latin typeface="Calibri"/>
                <a:cs typeface="Calibri"/>
              </a:rPr>
              <a:t>as</a:t>
            </a:r>
            <a:r>
              <a:rPr sz="1800" spc="-15" dirty="0">
                <a:solidFill>
                  <a:srgbClr val="7E7E7E"/>
                </a:solidFill>
                <a:latin typeface="Calibri"/>
                <a:cs typeface="Calibri"/>
              </a:rPr>
              <a:t> </a:t>
            </a:r>
            <a:r>
              <a:rPr sz="1800" spc="-10" dirty="0">
                <a:solidFill>
                  <a:srgbClr val="7E7E7E"/>
                </a:solidFill>
                <a:latin typeface="Calibri"/>
                <a:cs typeface="Calibri"/>
              </a:rPr>
              <a:t>necessary</a:t>
            </a:r>
            <a:endParaRPr sz="1800" dirty="0">
              <a:latin typeface="Calibri"/>
              <a:cs typeface="Calibri"/>
            </a:endParaRPr>
          </a:p>
          <a:p>
            <a:pPr>
              <a:lnSpc>
                <a:spcPct val="100000"/>
              </a:lnSpc>
              <a:spcBef>
                <a:spcPts val="30"/>
              </a:spcBef>
            </a:pPr>
            <a:endParaRPr sz="2450" dirty="0">
              <a:latin typeface="Calibri"/>
              <a:cs typeface="Calibri"/>
            </a:endParaRPr>
          </a:p>
          <a:p>
            <a:pPr marL="969644" marR="218440" indent="-725805">
              <a:lnSpc>
                <a:spcPct val="100000"/>
              </a:lnSpc>
              <a:spcBef>
                <a:spcPts val="5"/>
              </a:spcBef>
            </a:pPr>
            <a:r>
              <a:rPr sz="1800" b="1" dirty="0">
                <a:solidFill>
                  <a:srgbClr val="7E7E7E"/>
                </a:solidFill>
                <a:latin typeface="Calibri"/>
                <a:cs typeface="Calibri"/>
              </a:rPr>
              <a:t>We</a:t>
            </a:r>
            <a:r>
              <a:rPr sz="1800" b="1" spc="-35" dirty="0">
                <a:solidFill>
                  <a:srgbClr val="7E7E7E"/>
                </a:solidFill>
                <a:latin typeface="Calibri"/>
                <a:cs typeface="Calibri"/>
              </a:rPr>
              <a:t> </a:t>
            </a:r>
            <a:r>
              <a:rPr sz="1800" b="1" dirty="0">
                <a:solidFill>
                  <a:srgbClr val="7E7E7E"/>
                </a:solidFill>
                <a:latin typeface="Calibri"/>
                <a:cs typeface="Calibri"/>
              </a:rPr>
              <a:t>aim</a:t>
            </a:r>
            <a:r>
              <a:rPr sz="1800" b="1" spc="-20" dirty="0">
                <a:solidFill>
                  <a:srgbClr val="7E7E7E"/>
                </a:solidFill>
                <a:latin typeface="Calibri"/>
                <a:cs typeface="Calibri"/>
              </a:rPr>
              <a:t> </a:t>
            </a:r>
            <a:r>
              <a:rPr sz="1800" b="1" dirty="0">
                <a:solidFill>
                  <a:srgbClr val="7E7E7E"/>
                </a:solidFill>
                <a:latin typeface="Calibri"/>
                <a:cs typeface="Calibri"/>
              </a:rPr>
              <a:t>to</a:t>
            </a:r>
            <a:r>
              <a:rPr sz="1800" b="1" spc="-30" dirty="0">
                <a:solidFill>
                  <a:srgbClr val="7E7E7E"/>
                </a:solidFill>
                <a:latin typeface="Calibri"/>
                <a:cs typeface="Calibri"/>
              </a:rPr>
              <a:t> </a:t>
            </a:r>
            <a:r>
              <a:rPr sz="1800" b="1" dirty="0">
                <a:solidFill>
                  <a:srgbClr val="7E7E7E"/>
                </a:solidFill>
                <a:latin typeface="Calibri"/>
                <a:cs typeface="Calibri"/>
              </a:rPr>
              <a:t>go</a:t>
            </a:r>
            <a:r>
              <a:rPr sz="1800" b="1" spc="-30" dirty="0">
                <a:solidFill>
                  <a:srgbClr val="7E7E7E"/>
                </a:solidFill>
                <a:latin typeface="Calibri"/>
                <a:cs typeface="Calibri"/>
              </a:rPr>
              <a:t> </a:t>
            </a:r>
            <a:r>
              <a:rPr sz="1800" b="1" dirty="0">
                <a:solidFill>
                  <a:srgbClr val="7E7E7E"/>
                </a:solidFill>
                <a:latin typeface="Calibri"/>
                <a:cs typeface="Calibri"/>
              </a:rPr>
              <a:t>outside</a:t>
            </a:r>
            <a:r>
              <a:rPr sz="1800" b="1" spc="-60" dirty="0">
                <a:solidFill>
                  <a:srgbClr val="7E7E7E"/>
                </a:solidFill>
                <a:latin typeface="Calibri"/>
                <a:cs typeface="Calibri"/>
              </a:rPr>
              <a:t> </a:t>
            </a:r>
            <a:r>
              <a:rPr sz="1800" b="1" dirty="0">
                <a:solidFill>
                  <a:srgbClr val="7E7E7E"/>
                </a:solidFill>
                <a:latin typeface="Calibri"/>
                <a:cs typeface="Calibri"/>
              </a:rPr>
              <a:t>in</a:t>
            </a:r>
            <a:r>
              <a:rPr sz="1800" b="1" spc="-25" dirty="0">
                <a:solidFill>
                  <a:srgbClr val="7E7E7E"/>
                </a:solidFill>
                <a:latin typeface="Calibri"/>
                <a:cs typeface="Calibri"/>
              </a:rPr>
              <a:t> </a:t>
            </a:r>
            <a:r>
              <a:rPr sz="1800" b="1" dirty="0">
                <a:solidFill>
                  <a:srgbClr val="7E7E7E"/>
                </a:solidFill>
                <a:latin typeface="Calibri"/>
                <a:cs typeface="Calibri"/>
              </a:rPr>
              <a:t>all</a:t>
            </a:r>
            <a:r>
              <a:rPr sz="1800" b="1" spc="-25" dirty="0">
                <a:solidFill>
                  <a:srgbClr val="7E7E7E"/>
                </a:solidFill>
                <a:latin typeface="Calibri"/>
                <a:cs typeface="Calibri"/>
              </a:rPr>
              <a:t> </a:t>
            </a:r>
            <a:r>
              <a:rPr sz="1800" b="1" dirty="0">
                <a:solidFill>
                  <a:srgbClr val="7E7E7E"/>
                </a:solidFill>
                <a:latin typeface="Calibri"/>
                <a:cs typeface="Calibri"/>
              </a:rPr>
              <a:t>weathers</a:t>
            </a:r>
            <a:r>
              <a:rPr sz="1800" b="1" spc="-35" dirty="0">
                <a:solidFill>
                  <a:srgbClr val="7E7E7E"/>
                </a:solidFill>
                <a:latin typeface="Calibri"/>
                <a:cs typeface="Calibri"/>
              </a:rPr>
              <a:t> </a:t>
            </a:r>
            <a:r>
              <a:rPr sz="1800" b="1" dirty="0">
                <a:solidFill>
                  <a:srgbClr val="7E7E7E"/>
                </a:solidFill>
                <a:latin typeface="Calibri"/>
                <a:cs typeface="Calibri"/>
              </a:rPr>
              <a:t>so</a:t>
            </a:r>
            <a:r>
              <a:rPr sz="1800" b="1" spc="-20" dirty="0">
                <a:solidFill>
                  <a:srgbClr val="7E7E7E"/>
                </a:solidFill>
                <a:latin typeface="Calibri"/>
                <a:cs typeface="Calibri"/>
              </a:rPr>
              <a:t> </a:t>
            </a:r>
            <a:r>
              <a:rPr sz="1800" b="1" dirty="0">
                <a:solidFill>
                  <a:srgbClr val="7E7E7E"/>
                </a:solidFill>
                <a:latin typeface="Calibri"/>
                <a:cs typeface="Calibri"/>
              </a:rPr>
              <a:t>please</a:t>
            </a:r>
            <a:r>
              <a:rPr sz="1800" b="1" spc="-55" dirty="0">
                <a:solidFill>
                  <a:srgbClr val="7E7E7E"/>
                </a:solidFill>
                <a:latin typeface="Calibri"/>
                <a:cs typeface="Calibri"/>
              </a:rPr>
              <a:t> </a:t>
            </a:r>
            <a:r>
              <a:rPr sz="1800" b="1" dirty="0">
                <a:solidFill>
                  <a:srgbClr val="7E7E7E"/>
                </a:solidFill>
                <a:latin typeface="Calibri"/>
                <a:cs typeface="Calibri"/>
              </a:rPr>
              <a:t>make</a:t>
            </a:r>
            <a:r>
              <a:rPr sz="1800" b="1" spc="-30" dirty="0">
                <a:solidFill>
                  <a:srgbClr val="7E7E7E"/>
                </a:solidFill>
                <a:latin typeface="Calibri"/>
                <a:cs typeface="Calibri"/>
              </a:rPr>
              <a:t> </a:t>
            </a:r>
            <a:r>
              <a:rPr sz="1800" b="1" dirty="0">
                <a:solidFill>
                  <a:srgbClr val="7E7E7E"/>
                </a:solidFill>
                <a:latin typeface="Calibri"/>
                <a:cs typeface="Calibri"/>
              </a:rPr>
              <a:t>sure</a:t>
            </a:r>
            <a:r>
              <a:rPr sz="1800" b="1" spc="-30" dirty="0">
                <a:solidFill>
                  <a:srgbClr val="7E7E7E"/>
                </a:solidFill>
                <a:latin typeface="Calibri"/>
                <a:cs typeface="Calibri"/>
              </a:rPr>
              <a:t> </a:t>
            </a:r>
            <a:r>
              <a:rPr sz="1800" b="1" spc="-20" dirty="0">
                <a:solidFill>
                  <a:srgbClr val="7E7E7E"/>
                </a:solidFill>
                <a:latin typeface="Calibri"/>
                <a:cs typeface="Calibri"/>
              </a:rPr>
              <a:t>your </a:t>
            </a:r>
            <a:r>
              <a:rPr sz="1800" b="1" dirty="0">
                <a:solidFill>
                  <a:srgbClr val="7E7E7E"/>
                </a:solidFill>
                <a:latin typeface="Calibri"/>
                <a:cs typeface="Calibri"/>
              </a:rPr>
              <a:t>child</a:t>
            </a:r>
            <a:r>
              <a:rPr sz="1800" b="1" spc="-45" dirty="0">
                <a:solidFill>
                  <a:srgbClr val="7E7E7E"/>
                </a:solidFill>
                <a:latin typeface="Calibri"/>
                <a:cs typeface="Calibri"/>
              </a:rPr>
              <a:t> </a:t>
            </a:r>
            <a:r>
              <a:rPr sz="1800" b="1" dirty="0">
                <a:solidFill>
                  <a:srgbClr val="7E7E7E"/>
                </a:solidFill>
                <a:latin typeface="Calibri"/>
                <a:cs typeface="Calibri"/>
              </a:rPr>
              <a:t>has</a:t>
            </a:r>
            <a:r>
              <a:rPr sz="1800" b="1" spc="-15" dirty="0">
                <a:solidFill>
                  <a:srgbClr val="7E7E7E"/>
                </a:solidFill>
                <a:latin typeface="Calibri"/>
                <a:cs typeface="Calibri"/>
              </a:rPr>
              <a:t> </a:t>
            </a:r>
            <a:r>
              <a:rPr sz="1800" b="1" spc="-10" dirty="0">
                <a:solidFill>
                  <a:srgbClr val="7E7E7E"/>
                </a:solidFill>
                <a:latin typeface="Calibri"/>
                <a:cs typeface="Calibri"/>
              </a:rPr>
              <a:t>appropriate</a:t>
            </a:r>
            <a:r>
              <a:rPr sz="1800" b="1" spc="-30" dirty="0">
                <a:solidFill>
                  <a:srgbClr val="7E7E7E"/>
                </a:solidFill>
                <a:latin typeface="Calibri"/>
                <a:cs typeface="Calibri"/>
              </a:rPr>
              <a:t> </a:t>
            </a:r>
            <a:r>
              <a:rPr sz="1800" b="1" dirty="0">
                <a:solidFill>
                  <a:srgbClr val="7E7E7E"/>
                </a:solidFill>
                <a:latin typeface="Calibri"/>
                <a:cs typeface="Calibri"/>
              </a:rPr>
              <a:t>clothing</a:t>
            </a:r>
            <a:r>
              <a:rPr sz="1800" b="1" spc="-45" dirty="0">
                <a:solidFill>
                  <a:srgbClr val="7E7E7E"/>
                </a:solidFill>
                <a:latin typeface="Calibri"/>
                <a:cs typeface="Calibri"/>
              </a:rPr>
              <a:t> </a:t>
            </a:r>
            <a:r>
              <a:rPr sz="1800" b="1" dirty="0">
                <a:solidFill>
                  <a:srgbClr val="7E7E7E"/>
                </a:solidFill>
                <a:latin typeface="Calibri"/>
                <a:cs typeface="Calibri"/>
              </a:rPr>
              <a:t>for</a:t>
            </a:r>
            <a:r>
              <a:rPr sz="1800" b="1" spc="5" dirty="0">
                <a:solidFill>
                  <a:srgbClr val="7E7E7E"/>
                </a:solidFill>
                <a:latin typeface="Calibri"/>
                <a:cs typeface="Calibri"/>
              </a:rPr>
              <a:t> </a:t>
            </a:r>
            <a:r>
              <a:rPr sz="1800" b="1" dirty="0">
                <a:solidFill>
                  <a:srgbClr val="7E7E7E"/>
                </a:solidFill>
                <a:latin typeface="Calibri"/>
                <a:cs typeface="Calibri"/>
              </a:rPr>
              <a:t>each</a:t>
            </a:r>
            <a:r>
              <a:rPr sz="1800" b="1" spc="-20" dirty="0">
                <a:solidFill>
                  <a:srgbClr val="7E7E7E"/>
                </a:solidFill>
                <a:latin typeface="Calibri"/>
                <a:cs typeface="Calibri"/>
              </a:rPr>
              <a:t> </a:t>
            </a:r>
            <a:r>
              <a:rPr sz="1800" b="1" spc="-10" dirty="0">
                <a:solidFill>
                  <a:srgbClr val="7E7E7E"/>
                </a:solidFill>
                <a:latin typeface="Calibri"/>
                <a:cs typeface="Calibri"/>
              </a:rPr>
              <a:t>session.</a:t>
            </a:r>
            <a:endParaRPr sz="1800" dirty="0">
              <a:latin typeface="Calibri"/>
              <a:cs typeface="Calibri"/>
            </a:endParaRPr>
          </a:p>
        </p:txBody>
      </p:sp>
      <p:grpSp>
        <p:nvGrpSpPr>
          <p:cNvPr id="4" name="object 4"/>
          <p:cNvGrpSpPr/>
          <p:nvPr/>
        </p:nvGrpSpPr>
        <p:grpSpPr>
          <a:xfrm>
            <a:off x="3509737" y="7581844"/>
            <a:ext cx="3167380" cy="2260600"/>
            <a:chOff x="3509737" y="7581844"/>
            <a:chExt cx="3167380" cy="2260600"/>
          </a:xfrm>
        </p:grpSpPr>
        <p:pic>
          <p:nvPicPr>
            <p:cNvPr id="5" name="object 5"/>
            <p:cNvPicPr/>
            <p:nvPr/>
          </p:nvPicPr>
          <p:blipFill>
            <a:blip r:embed="rId2" cstate="print"/>
            <a:stretch>
              <a:fillRect/>
            </a:stretch>
          </p:blipFill>
          <p:spPr>
            <a:xfrm>
              <a:off x="3509737" y="7581844"/>
              <a:ext cx="3166941" cy="2260212"/>
            </a:xfrm>
            <a:prstGeom prst="rect">
              <a:avLst/>
            </a:prstGeom>
          </p:spPr>
        </p:pic>
        <p:pic>
          <p:nvPicPr>
            <p:cNvPr id="6" name="object 6"/>
            <p:cNvPicPr/>
            <p:nvPr/>
          </p:nvPicPr>
          <p:blipFill>
            <a:blip r:embed="rId3" cstate="print"/>
            <a:stretch>
              <a:fillRect/>
            </a:stretch>
          </p:blipFill>
          <p:spPr>
            <a:xfrm>
              <a:off x="3572256" y="7589520"/>
              <a:ext cx="3101340" cy="2194560"/>
            </a:xfrm>
            <a:prstGeom prst="rect">
              <a:avLst/>
            </a:prstGeom>
          </p:spPr>
        </p:pic>
      </p:grpSp>
      <p:grpSp>
        <p:nvGrpSpPr>
          <p:cNvPr id="7" name="object 7"/>
          <p:cNvGrpSpPr/>
          <p:nvPr/>
        </p:nvGrpSpPr>
        <p:grpSpPr>
          <a:xfrm>
            <a:off x="92954" y="7581844"/>
            <a:ext cx="2980055" cy="2260600"/>
            <a:chOff x="92954" y="7581844"/>
            <a:chExt cx="2980055" cy="2260600"/>
          </a:xfrm>
        </p:grpSpPr>
        <p:pic>
          <p:nvPicPr>
            <p:cNvPr id="8" name="object 8"/>
            <p:cNvPicPr/>
            <p:nvPr/>
          </p:nvPicPr>
          <p:blipFill>
            <a:blip r:embed="rId4" cstate="print"/>
            <a:stretch>
              <a:fillRect/>
            </a:stretch>
          </p:blipFill>
          <p:spPr>
            <a:xfrm>
              <a:off x="92954" y="7581844"/>
              <a:ext cx="2979438" cy="2260212"/>
            </a:xfrm>
            <a:prstGeom prst="rect">
              <a:avLst/>
            </a:prstGeom>
          </p:spPr>
        </p:pic>
        <p:pic>
          <p:nvPicPr>
            <p:cNvPr id="9" name="object 9"/>
            <p:cNvPicPr/>
            <p:nvPr/>
          </p:nvPicPr>
          <p:blipFill>
            <a:blip r:embed="rId5" cstate="print"/>
            <a:stretch>
              <a:fillRect/>
            </a:stretch>
          </p:blipFill>
          <p:spPr>
            <a:xfrm>
              <a:off x="155447" y="7589520"/>
              <a:ext cx="2913888" cy="2194560"/>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545" y="0"/>
            <a:ext cx="5980430" cy="1818639"/>
          </a:xfrm>
          <a:prstGeom prst="rect">
            <a:avLst/>
          </a:prstGeom>
        </p:spPr>
        <p:txBody>
          <a:bodyPr vert="horz" wrap="square" lIns="0" tIns="269240" rIns="0" bIns="0" rtlCol="0">
            <a:spAutoFit/>
          </a:bodyPr>
          <a:lstStyle/>
          <a:p>
            <a:pPr marL="12700" algn="just">
              <a:lnSpc>
                <a:spcPct val="100000"/>
              </a:lnSpc>
              <a:spcBef>
                <a:spcPts val="2120"/>
              </a:spcBef>
            </a:pPr>
            <a:r>
              <a:rPr sz="3900" dirty="0"/>
              <a:t>Settling</a:t>
            </a:r>
            <a:r>
              <a:rPr sz="3900" spc="-30" dirty="0"/>
              <a:t> </a:t>
            </a:r>
            <a:r>
              <a:rPr sz="3900" dirty="0"/>
              <a:t>in</a:t>
            </a:r>
            <a:r>
              <a:rPr sz="3900" spc="-30" dirty="0"/>
              <a:t> </a:t>
            </a:r>
            <a:r>
              <a:rPr sz="3900" spc="-10" dirty="0"/>
              <a:t>sessions</a:t>
            </a:r>
            <a:endParaRPr sz="3900"/>
          </a:p>
          <a:p>
            <a:pPr marL="12700" marR="5080" algn="just">
              <a:lnSpc>
                <a:spcPct val="100000"/>
              </a:lnSpc>
              <a:spcBef>
                <a:spcPts val="935"/>
              </a:spcBef>
            </a:pPr>
            <a:r>
              <a:rPr sz="1800" spc="-30" dirty="0">
                <a:solidFill>
                  <a:srgbClr val="7E7E7E"/>
                </a:solidFill>
              </a:rPr>
              <a:t>You</a:t>
            </a:r>
            <a:r>
              <a:rPr sz="1800" spc="-45" dirty="0">
                <a:solidFill>
                  <a:srgbClr val="7E7E7E"/>
                </a:solidFill>
              </a:rPr>
              <a:t> </a:t>
            </a:r>
            <a:r>
              <a:rPr sz="1800" dirty="0">
                <a:solidFill>
                  <a:srgbClr val="7E7E7E"/>
                </a:solidFill>
              </a:rPr>
              <a:t>will</a:t>
            </a:r>
            <a:r>
              <a:rPr sz="1800" spc="-15" dirty="0">
                <a:solidFill>
                  <a:srgbClr val="7E7E7E"/>
                </a:solidFill>
              </a:rPr>
              <a:t> </a:t>
            </a:r>
            <a:r>
              <a:rPr sz="1800" dirty="0">
                <a:solidFill>
                  <a:srgbClr val="7E7E7E"/>
                </a:solidFill>
              </a:rPr>
              <a:t>be</a:t>
            </a:r>
            <a:r>
              <a:rPr sz="1800" spc="-20" dirty="0">
                <a:solidFill>
                  <a:srgbClr val="7E7E7E"/>
                </a:solidFill>
              </a:rPr>
              <a:t> </a:t>
            </a:r>
            <a:r>
              <a:rPr sz="1800" dirty="0">
                <a:solidFill>
                  <a:srgbClr val="7E7E7E"/>
                </a:solidFill>
              </a:rPr>
              <a:t>invited</a:t>
            </a:r>
            <a:r>
              <a:rPr sz="1800" spc="-15" dirty="0">
                <a:solidFill>
                  <a:srgbClr val="7E7E7E"/>
                </a:solidFill>
              </a:rPr>
              <a:t> </a:t>
            </a:r>
            <a:r>
              <a:rPr sz="1800" dirty="0">
                <a:solidFill>
                  <a:srgbClr val="7E7E7E"/>
                </a:solidFill>
              </a:rPr>
              <a:t>to</a:t>
            </a:r>
            <a:r>
              <a:rPr sz="1800" spc="-35" dirty="0">
                <a:solidFill>
                  <a:srgbClr val="7E7E7E"/>
                </a:solidFill>
              </a:rPr>
              <a:t> </a:t>
            </a:r>
            <a:r>
              <a:rPr sz="1800" dirty="0">
                <a:solidFill>
                  <a:srgbClr val="7E7E7E"/>
                </a:solidFill>
              </a:rPr>
              <a:t>an</a:t>
            </a:r>
            <a:r>
              <a:rPr sz="1800" spc="-25" dirty="0">
                <a:solidFill>
                  <a:srgbClr val="7E7E7E"/>
                </a:solidFill>
              </a:rPr>
              <a:t> </a:t>
            </a:r>
            <a:r>
              <a:rPr sz="1800" dirty="0">
                <a:solidFill>
                  <a:srgbClr val="7E7E7E"/>
                </a:solidFill>
              </a:rPr>
              <a:t>initial</a:t>
            </a:r>
            <a:r>
              <a:rPr sz="1800" spc="-15" dirty="0">
                <a:solidFill>
                  <a:srgbClr val="7E7E7E"/>
                </a:solidFill>
              </a:rPr>
              <a:t> </a:t>
            </a:r>
            <a:r>
              <a:rPr sz="1800" dirty="0">
                <a:solidFill>
                  <a:srgbClr val="7E7E7E"/>
                </a:solidFill>
              </a:rPr>
              <a:t>settling</a:t>
            </a:r>
            <a:r>
              <a:rPr sz="1800" spc="-15" dirty="0">
                <a:solidFill>
                  <a:srgbClr val="7E7E7E"/>
                </a:solidFill>
              </a:rPr>
              <a:t> </a:t>
            </a:r>
            <a:r>
              <a:rPr sz="1800" dirty="0">
                <a:solidFill>
                  <a:srgbClr val="7E7E7E"/>
                </a:solidFill>
              </a:rPr>
              <a:t>in</a:t>
            </a:r>
            <a:r>
              <a:rPr sz="1800" spc="-20" dirty="0">
                <a:solidFill>
                  <a:srgbClr val="7E7E7E"/>
                </a:solidFill>
              </a:rPr>
              <a:t> </a:t>
            </a:r>
            <a:r>
              <a:rPr sz="1800" dirty="0">
                <a:solidFill>
                  <a:srgbClr val="7E7E7E"/>
                </a:solidFill>
              </a:rPr>
              <a:t>session</a:t>
            </a:r>
            <a:r>
              <a:rPr sz="1800" spc="-45" dirty="0">
                <a:solidFill>
                  <a:srgbClr val="7E7E7E"/>
                </a:solidFill>
              </a:rPr>
              <a:t> </a:t>
            </a:r>
            <a:r>
              <a:rPr sz="1800" dirty="0">
                <a:solidFill>
                  <a:srgbClr val="7E7E7E"/>
                </a:solidFill>
              </a:rPr>
              <a:t>with</a:t>
            </a:r>
            <a:r>
              <a:rPr sz="1800" spc="-25" dirty="0">
                <a:solidFill>
                  <a:srgbClr val="7E7E7E"/>
                </a:solidFill>
              </a:rPr>
              <a:t> </a:t>
            </a:r>
            <a:r>
              <a:rPr sz="1800" dirty="0">
                <a:solidFill>
                  <a:srgbClr val="7E7E7E"/>
                </a:solidFill>
              </a:rPr>
              <a:t>your</a:t>
            </a:r>
            <a:r>
              <a:rPr sz="1800" spc="-25" dirty="0">
                <a:solidFill>
                  <a:srgbClr val="7E7E7E"/>
                </a:solidFill>
              </a:rPr>
              <a:t> </a:t>
            </a:r>
            <a:r>
              <a:rPr sz="1800" spc="-10" dirty="0">
                <a:solidFill>
                  <a:srgbClr val="7E7E7E"/>
                </a:solidFill>
              </a:rPr>
              <a:t>child </a:t>
            </a:r>
            <a:r>
              <a:rPr sz="1800" dirty="0">
                <a:solidFill>
                  <a:srgbClr val="7E7E7E"/>
                </a:solidFill>
              </a:rPr>
              <a:t>which</a:t>
            </a:r>
            <a:r>
              <a:rPr sz="1800" spc="-5" dirty="0">
                <a:solidFill>
                  <a:srgbClr val="7E7E7E"/>
                </a:solidFill>
              </a:rPr>
              <a:t> </a:t>
            </a:r>
            <a:r>
              <a:rPr sz="1800" dirty="0">
                <a:solidFill>
                  <a:srgbClr val="7E7E7E"/>
                </a:solidFill>
              </a:rPr>
              <a:t>will</a:t>
            </a:r>
            <a:r>
              <a:rPr sz="1800" spc="-5" dirty="0">
                <a:solidFill>
                  <a:srgbClr val="7E7E7E"/>
                </a:solidFill>
              </a:rPr>
              <a:t> </a:t>
            </a:r>
            <a:r>
              <a:rPr sz="1800" dirty="0">
                <a:solidFill>
                  <a:srgbClr val="7E7E7E"/>
                </a:solidFill>
              </a:rPr>
              <a:t>last</a:t>
            </a:r>
            <a:r>
              <a:rPr sz="1800" spc="-20" dirty="0">
                <a:solidFill>
                  <a:srgbClr val="7E7E7E"/>
                </a:solidFill>
              </a:rPr>
              <a:t> </a:t>
            </a:r>
            <a:r>
              <a:rPr sz="1800" dirty="0">
                <a:solidFill>
                  <a:srgbClr val="7E7E7E"/>
                </a:solidFill>
              </a:rPr>
              <a:t>an</a:t>
            </a:r>
            <a:r>
              <a:rPr sz="1800" spc="-25" dirty="0">
                <a:solidFill>
                  <a:srgbClr val="7E7E7E"/>
                </a:solidFill>
              </a:rPr>
              <a:t> hour.</a:t>
            </a:r>
            <a:r>
              <a:rPr sz="1800" spc="-10" dirty="0">
                <a:solidFill>
                  <a:srgbClr val="7E7E7E"/>
                </a:solidFill>
              </a:rPr>
              <a:t> </a:t>
            </a:r>
            <a:r>
              <a:rPr sz="1800" dirty="0">
                <a:solidFill>
                  <a:srgbClr val="7E7E7E"/>
                </a:solidFill>
              </a:rPr>
              <a:t>This</a:t>
            </a:r>
            <a:r>
              <a:rPr sz="1800" spc="-20" dirty="0">
                <a:solidFill>
                  <a:srgbClr val="7E7E7E"/>
                </a:solidFill>
              </a:rPr>
              <a:t> </a:t>
            </a:r>
            <a:r>
              <a:rPr sz="1800" dirty="0">
                <a:solidFill>
                  <a:srgbClr val="7E7E7E"/>
                </a:solidFill>
              </a:rPr>
              <a:t>is</a:t>
            </a:r>
            <a:r>
              <a:rPr sz="1800" spc="-20" dirty="0">
                <a:solidFill>
                  <a:srgbClr val="7E7E7E"/>
                </a:solidFill>
              </a:rPr>
              <a:t> </a:t>
            </a:r>
            <a:r>
              <a:rPr sz="1800" dirty="0">
                <a:solidFill>
                  <a:srgbClr val="7E7E7E"/>
                </a:solidFill>
              </a:rPr>
              <a:t>a</a:t>
            </a:r>
            <a:r>
              <a:rPr sz="1800" spc="-25" dirty="0">
                <a:solidFill>
                  <a:srgbClr val="7E7E7E"/>
                </a:solidFill>
              </a:rPr>
              <a:t> </a:t>
            </a:r>
            <a:r>
              <a:rPr sz="1800" dirty="0">
                <a:solidFill>
                  <a:srgbClr val="7E7E7E"/>
                </a:solidFill>
              </a:rPr>
              <a:t>chance</a:t>
            </a:r>
            <a:r>
              <a:rPr sz="1800" spc="5" dirty="0">
                <a:solidFill>
                  <a:srgbClr val="7E7E7E"/>
                </a:solidFill>
              </a:rPr>
              <a:t> </a:t>
            </a:r>
            <a:r>
              <a:rPr sz="1800" dirty="0">
                <a:solidFill>
                  <a:srgbClr val="7E7E7E"/>
                </a:solidFill>
              </a:rPr>
              <a:t>for</a:t>
            </a:r>
            <a:r>
              <a:rPr sz="1800" spc="-20" dirty="0">
                <a:solidFill>
                  <a:srgbClr val="7E7E7E"/>
                </a:solidFill>
              </a:rPr>
              <a:t> </a:t>
            </a:r>
            <a:r>
              <a:rPr sz="1800" dirty="0">
                <a:solidFill>
                  <a:srgbClr val="7E7E7E"/>
                </a:solidFill>
              </a:rPr>
              <a:t>you</a:t>
            </a:r>
            <a:r>
              <a:rPr sz="1800" spc="-10" dirty="0">
                <a:solidFill>
                  <a:srgbClr val="7E7E7E"/>
                </a:solidFill>
              </a:rPr>
              <a:t> </a:t>
            </a:r>
            <a:r>
              <a:rPr sz="1800" dirty="0">
                <a:solidFill>
                  <a:srgbClr val="7E7E7E"/>
                </a:solidFill>
              </a:rPr>
              <a:t>both</a:t>
            </a:r>
            <a:r>
              <a:rPr sz="1800" spc="-10" dirty="0">
                <a:solidFill>
                  <a:srgbClr val="7E7E7E"/>
                </a:solidFill>
              </a:rPr>
              <a:t> </a:t>
            </a:r>
            <a:r>
              <a:rPr sz="1800" dirty="0">
                <a:solidFill>
                  <a:srgbClr val="7E7E7E"/>
                </a:solidFill>
              </a:rPr>
              <a:t>to</a:t>
            </a:r>
            <a:r>
              <a:rPr sz="1800" spc="-25" dirty="0">
                <a:solidFill>
                  <a:srgbClr val="7E7E7E"/>
                </a:solidFill>
              </a:rPr>
              <a:t> </a:t>
            </a:r>
            <a:r>
              <a:rPr sz="1800" dirty="0">
                <a:solidFill>
                  <a:srgbClr val="7E7E7E"/>
                </a:solidFill>
              </a:rPr>
              <a:t>meet</a:t>
            </a:r>
            <a:r>
              <a:rPr sz="1800" spc="-15" dirty="0">
                <a:solidFill>
                  <a:srgbClr val="7E7E7E"/>
                </a:solidFill>
              </a:rPr>
              <a:t> </a:t>
            </a:r>
            <a:r>
              <a:rPr sz="1800" spc="-25" dirty="0">
                <a:solidFill>
                  <a:srgbClr val="7E7E7E"/>
                </a:solidFill>
              </a:rPr>
              <a:t>the </a:t>
            </a:r>
            <a:r>
              <a:rPr sz="1800" dirty="0">
                <a:solidFill>
                  <a:srgbClr val="7E7E7E"/>
                </a:solidFill>
              </a:rPr>
              <a:t>nursery</a:t>
            </a:r>
            <a:r>
              <a:rPr sz="1800" spc="-30" dirty="0">
                <a:solidFill>
                  <a:srgbClr val="7E7E7E"/>
                </a:solidFill>
              </a:rPr>
              <a:t> </a:t>
            </a:r>
            <a:r>
              <a:rPr sz="1800" dirty="0">
                <a:solidFill>
                  <a:srgbClr val="7E7E7E"/>
                </a:solidFill>
              </a:rPr>
              <a:t>staff</a:t>
            </a:r>
            <a:r>
              <a:rPr sz="1800" spc="-35" dirty="0">
                <a:solidFill>
                  <a:srgbClr val="7E7E7E"/>
                </a:solidFill>
              </a:rPr>
              <a:t> </a:t>
            </a:r>
            <a:r>
              <a:rPr sz="1800" dirty="0">
                <a:solidFill>
                  <a:srgbClr val="7E7E7E"/>
                </a:solidFill>
              </a:rPr>
              <a:t>and</a:t>
            </a:r>
            <a:r>
              <a:rPr sz="1800" spc="-15" dirty="0">
                <a:solidFill>
                  <a:srgbClr val="7E7E7E"/>
                </a:solidFill>
              </a:rPr>
              <a:t> </a:t>
            </a:r>
            <a:r>
              <a:rPr sz="1800" dirty="0">
                <a:solidFill>
                  <a:srgbClr val="7E7E7E"/>
                </a:solidFill>
              </a:rPr>
              <a:t>other</a:t>
            </a:r>
            <a:r>
              <a:rPr sz="1800" spc="-25" dirty="0">
                <a:solidFill>
                  <a:srgbClr val="7E7E7E"/>
                </a:solidFill>
              </a:rPr>
              <a:t> </a:t>
            </a:r>
            <a:r>
              <a:rPr sz="1800" dirty="0">
                <a:solidFill>
                  <a:srgbClr val="7E7E7E"/>
                </a:solidFill>
              </a:rPr>
              <a:t>children, and</a:t>
            </a:r>
            <a:r>
              <a:rPr sz="1800" spc="-20" dirty="0">
                <a:solidFill>
                  <a:srgbClr val="7E7E7E"/>
                </a:solidFill>
              </a:rPr>
              <a:t> </a:t>
            </a:r>
            <a:r>
              <a:rPr sz="1800" dirty="0">
                <a:solidFill>
                  <a:srgbClr val="7E7E7E"/>
                </a:solidFill>
              </a:rPr>
              <a:t>ask</a:t>
            </a:r>
            <a:r>
              <a:rPr sz="1800" spc="-30" dirty="0">
                <a:solidFill>
                  <a:srgbClr val="7E7E7E"/>
                </a:solidFill>
              </a:rPr>
              <a:t> </a:t>
            </a:r>
            <a:r>
              <a:rPr sz="1800" dirty="0">
                <a:solidFill>
                  <a:srgbClr val="7E7E7E"/>
                </a:solidFill>
              </a:rPr>
              <a:t>any</a:t>
            </a:r>
            <a:r>
              <a:rPr sz="1800" spc="-25" dirty="0">
                <a:solidFill>
                  <a:srgbClr val="7E7E7E"/>
                </a:solidFill>
              </a:rPr>
              <a:t> </a:t>
            </a:r>
            <a:r>
              <a:rPr sz="1800" spc="-10" dirty="0">
                <a:solidFill>
                  <a:srgbClr val="7E7E7E"/>
                </a:solidFill>
              </a:rPr>
              <a:t>questions.</a:t>
            </a:r>
            <a:endParaRPr sz="1800"/>
          </a:p>
        </p:txBody>
      </p:sp>
      <p:sp>
        <p:nvSpPr>
          <p:cNvPr id="3" name="object 3"/>
          <p:cNvSpPr txBox="1"/>
          <p:nvPr/>
        </p:nvSpPr>
        <p:spPr>
          <a:xfrm>
            <a:off x="123545" y="1977643"/>
            <a:ext cx="6259195" cy="2988310"/>
          </a:xfrm>
          <a:prstGeom prst="rect">
            <a:avLst/>
          </a:prstGeom>
        </p:spPr>
        <p:txBody>
          <a:bodyPr vert="horz" wrap="square" lIns="0" tIns="12700" rIns="0" bIns="0" rtlCol="0">
            <a:spAutoFit/>
          </a:bodyPr>
          <a:lstStyle/>
          <a:p>
            <a:pPr marL="12700" marR="110489">
              <a:lnSpc>
                <a:spcPct val="100000"/>
              </a:lnSpc>
              <a:spcBef>
                <a:spcPts val="100"/>
              </a:spcBef>
            </a:pPr>
            <a:r>
              <a:rPr sz="1800" dirty="0">
                <a:solidFill>
                  <a:srgbClr val="7E7E7E"/>
                </a:solidFill>
                <a:latin typeface="Calibri"/>
                <a:cs typeface="Calibri"/>
              </a:rPr>
              <a:t>We</a:t>
            </a:r>
            <a:r>
              <a:rPr sz="1800" spc="-30" dirty="0">
                <a:solidFill>
                  <a:srgbClr val="7E7E7E"/>
                </a:solidFill>
                <a:latin typeface="Calibri"/>
                <a:cs typeface="Calibri"/>
              </a:rPr>
              <a:t> </a:t>
            </a:r>
            <a:r>
              <a:rPr sz="1800" dirty="0">
                <a:solidFill>
                  <a:srgbClr val="7E7E7E"/>
                </a:solidFill>
                <a:latin typeface="Calibri"/>
                <a:cs typeface="Calibri"/>
              </a:rPr>
              <a:t>will</a:t>
            </a:r>
            <a:r>
              <a:rPr sz="1800" spc="-5" dirty="0">
                <a:solidFill>
                  <a:srgbClr val="7E7E7E"/>
                </a:solidFill>
                <a:latin typeface="Calibri"/>
                <a:cs typeface="Calibri"/>
              </a:rPr>
              <a:t> </a:t>
            </a:r>
            <a:r>
              <a:rPr sz="1800" dirty="0">
                <a:solidFill>
                  <a:srgbClr val="7E7E7E"/>
                </a:solidFill>
                <a:latin typeface="Calibri"/>
                <a:cs typeface="Calibri"/>
              </a:rPr>
              <a:t>use</a:t>
            </a:r>
            <a:r>
              <a:rPr sz="1800" spc="-20" dirty="0">
                <a:solidFill>
                  <a:srgbClr val="7E7E7E"/>
                </a:solidFill>
                <a:latin typeface="Calibri"/>
                <a:cs typeface="Calibri"/>
              </a:rPr>
              <a:t> </a:t>
            </a:r>
            <a:r>
              <a:rPr sz="1800" dirty="0">
                <a:solidFill>
                  <a:srgbClr val="7E7E7E"/>
                </a:solidFill>
                <a:latin typeface="Calibri"/>
                <a:cs typeface="Calibri"/>
              </a:rPr>
              <a:t>this</a:t>
            </a:r>
            <a:r>
              <a:rPr sz="1800" spc="-15" dirty="0">
                <a:solidFill>
                  <a:srgbClr val="7E7E7E"/>
                </a:solidFill>
                <a:latin typeface="Calibri"/>
                <a:cs typeface="Calibri"/>
              </a:rPr>
              <a:t> </a:t>
            </a:r>
            <a:r>
              <a:rPr sz="1800" dirty="0">
                <a:solidFill>
                  <a:srgbClr val="7E7E7E"/>
                </a:solidFill>
                <a:latin typeface="Calibri"/>
                <a:cs typeface="Calibri"/>
              </a:rPr>
              <a:t>opportunity to</a:t>
            </a:r>
            <a:r>
              <a:rPr sz="1800" spc="-25" dirty="0">
                <a:solidFill>
                  <a:srgbClr val="7E7E7E"/>
                </a:solidFill>
                <a:latin typeface="Calibri"/>
                <a:cs typeface="Calibri"/>
              </a:rPr>
              <a:t> </a:t>
            </a:r>
            <a:r>
              <a:rPr sz="1800" dirty="0">
                <a:solidFill>
                  <a:srgbClr val="7E7E7E"/>
                </a:solidFill>
                <a:latin typeface="Calibri"/>
                <a:cs typeface="Calibri"/>
              </a:rPr>
              <a:t>find</a:t>
            </a:r>
            <a:r>
              <a:rPr sz="1800" spc="-5" dirty="0">
                <a:solidFill>
                  <a:srgbClr val="7E7E7E"/>
                </a:solidFill>
                <a:latin typeface="Calibri"/>
                <a:cs typeface="Calibri"/>
              </a:rPr>
              <a:t> </a:t>
            </a:r>
            <a:r>
              <a:rPr sz="1800" dirty="0">
                <a:solidFill>
                  <a:srgbClr val="7E7E7E"/>
                </a:solidFill>
                <a:latin typeface="Calibri"/>
                <a:cs typeface="Calibri"/>
              </a:rPr>
              <a:t>out</a:t>
            </a:r>
            <a:r>
              <a:rPr sz="1800" spc="-25" dirty="0">
                <a:solidFill>
                  <a:srgbClr val="7E7E7E"/>
                </a:solidFill>
                <a:latin typeface="Calibri"/>
                <a:cs typeface="Calibri"/>
              </a:rPr>
              <a:t> </a:t>
            </a:r>
            <a:r>
              <a:rPr sz="1800" dirty="0">
                <a:solidFill>
                  <a:srgbClr val="7E7E7E"/>
                </a:solidFill>
                <a:latin typeface="Calibri"/>
                <a:cs typeface="Calibri"/>
              </a:rPr>
              <a:t>as</a:t>
            </a:r>
            <a:r>
              <a:rPr sz="1800" spc="-15" dirty="0">
                <a:solidFill>
                  <a:srgbClr val="7E7E7E"/>
                </a:solidFill>
                <a:latin typeface="Calibri"/>
                <a:cs typeface="Calibri"/>
              </a:rPr>
              <a:t> </a:t>
            </a:r>
            <a:r>
              <a:rPr sz="1800" dirty="0">
                <a:solidFill>
                  <a:srgbClr val="7E7E7E"/>
                </a:solidFill>
                <a:latin typeface="Calibri"/>
                <a:cs typeface="Calibri"/>
              </a:rPr>
              <a:t>much</a:t>
            </a:r>
            <a:r>
              <a:rPr sz="1800" spc="-5" dirty="0">
                <a:solidFill>
                  <a:srgbClr val="7E7E7E"/>
                </a:solidFill>
                <a:latin typeface="Calibri"/>
                <a:cs typeface="Calibri"/>
              </a:rPr>
              <a:t> </a:t>
            </a:r>
            <a:r>
              <a:rPr sz="1800" dirty="0">
                <a:solidFill>
                  <a:srgbClr val="7E7E7E"/>
                </a:solidFill>
                <a:latin typeface="Calibri"/>
                <a:cs typeface="Calibri"/>
              </a:rPr>
              <a:t>as</a:t>
            </a:r>
            <a:r>
              <a:rPr sz="1800" spc="-20" dirty="0">
                <a:solidFill>
                  <a:srgbClr val="7E7E7E"/>
                </a:solidFill>
                <a:latin typeface="Calibri"/>
                <a:cs typeface="Calibri"/>
              </a:rPr>
              <a:t> </a:t>
            </a:r>
            <a:r>
              <a:rPr sz="1800" dirty="0">
                <a:solidFill>
                  <a:srgbClr val="7E7E7E"/>
                </a:solidFill>
                <a:latin typeface="Calibri"/>
                <a:cs typeface="Calibri"/>
              </a:rPr>
              <a:t>possible</a:t>
            </a:r>
            <a:r>
              <a:rPr sz="1800" spc="-20" dirty="0">
                <a:solidFill>
                  <a:srgbClr val="7E7E7E"/>
                </a:solidFill>
                <a:latin typeface="Calibri"/>
                <a:cs typeface="Calibri"/>
              </a:rPr>
              <a:t> </a:t>
            </a:r>
            <a:r>
              <a:rPr sz="1800" spc="-10" dirty="0">
                <a:solidFill>
                  <a:srgbClr val="7E7E7E"/>
                </a:solidFill>
                <a:latin typeface="Calibri"/>
                <a:cs typeface="Calibri"/>
              </a:rPr>
              <a:t>about </a:t>
            </a:r>
            <a:r>
              <a:rPr sz="1800" dirty="0">
                <a:solidFill>
                  <a:srgbClr val="7E7E7E"/>
                </a:solidFill>
                <a:latin typeface="Calibri"/>
                <a:cs typeface="Calibri"/>
              </a:rPr>
              <a:t>your</a:t>
            </a:r>
            <a:r>
              <a:rPr sz="1800" spc="-25" dirty="0">
                <a:solidFill>
                  <a:srgbClr val="7E7E7E"/>
                </a:solidFill>
                <a:latin typeface="Calibri"/>
                <a:cs typeface="Calibri"/>
              </a:rPr>
              <a:t> </a:t>
            </a:r>
            <a:r>
              <a:rPr sz="1800" dirty="0">
                <a:solidFill>
                  <a:srgbClr val="7E7E7E"/>
                </a:solidFill>
                <a:latin typeface="Calibri"/>
                <a:cs typeface="Calibri"/>
              </a:rPr>
              <a:t>child</a:t>
            </a:r>
            <a:r>
              <a:rPr sz="1800" spc="5" dirty="0">
                <a:solidFill>
                  <a:srgbClr val="7E7E7E"/>
                </a:solidFill>
                <a:latin typeface="Calibri"/>
                <a:cs typeface="Calibri"/>
              </a:rPr>
              <a:t> </a:t>
            </a:r>
            <a:r>
              <a:rPr sz="1800" dirty="0">
                <a:solidFill>
                  <a:srgbClr val="7E7E7E"/>
                </a:solidFill>
                <a:latin typeface="Calibri"/>
                <a:cs typeface="Calibri"/>
              </a:rPr>
              <a:t>and</a:t>
            </a:r>
            <a:r>
              <a:rPr sz="1800" spc="-15" dirty="0">
                <a:solidFill>
                  <a:srgbClr val="7E7E7E"/>
                </a:solidFill>
                <a:latin typeface="Calibri"/>
                <a:cs typeface="Calibri"/>
              </a:rPr>
              <a:t> </a:t>
            </a:r>
            <a:r>
              <a:rPr sz="1800" dirty="0">
                <a:solidFill>
                  <a:srgbClr val="7E7E7E"/>
                </a:solidFill>
                <a:latin typeface="Calibri"/>
                <a:cs typeface="Calibri"/>
              </a:rPr>
              <a:t>his</a:t>
            </a:r>
            <a:r>
              <a:rPr sz="1800" spc="-10" dirty="0">
                <a:solidFill>
                  <a:srgbClr val="7E7E7E"/>
                </a:solidFill>
                <a:latin typeface="Calibri"/>
                <a:cs typeface="Calibri"/>
              </a:rPr>
              <a:t> </a:t>
            </a:r>
            <a:r>
              <a:rPr sz="1800" dirty="0">
                <a:solidFill>
                  <a:srgbClr val="7E7E7E"/>
                </a:solidFill>
                <a:latin typeface="Calibri"/>
                <a:cs typeface="Calibri"/>
              </a:rPr>
              <a:t>or</a:t>
            </a:r>
            <a:r>
              <a:rPr sz="1800" spc="-25" dirty="0">
                <a:solidFill>
                  <a:srgbClr val="7E7E7E"/>
                </a:solidFill>
                <a:latin typeface="Calibri"/>
                <a:cs typeface="Calibri"/>
              </a:rPr>
              <a:t> </a:t>
            </a:r>
            <a:r>
              <a:rPr sz="1800" dirty="0">
                <a:solidFill>
                  <a:srgbClr val="7E7E7E"/>
                </a:solidFill>
                <a:latin typeface="Calibri"/>
                <a:cs typeface="Calibri"/>
              </a:rPr>
              <a:t>her</a:t>
            </a:r>
            <a:r>
              <a:rPr sz="1800" spc="-10" dirty="0">
                <a:solidFill>
                  <a:srgbClr val="7E7E7E"/>
                </a:solidFill>
                <a:latin typeface="Calibri"/>
                <a:cs typeface="Calibri"/>
              </a:rPr>
              <a:t> </a:t>
            </a:r>
            <a:r>
              <a:rPr sz="1800" dirty="0">
                <a:solidFill>
                  <a:srgbClr val="7E7E7E"/>
                </a:solidFill>
                <a:latin typeface="Calibri"/>
                <a:cs typeface="Calibri"/>
              </a:rPr>
              <a:t>needs.</a:t>
            </a:r>
            <a:r>
              <a:rPr sz="1800" spc="-30" dirty="0">
                <a:solidFill>
                  <a:srgbClr val="7E7E7E"/>
                </a:solidFill>
                <a:latin typeface="Calibri"/>
                <a:cs typeface="Calibri"/>
              </a:rPr>
              <a:t> </a:t>
            </a:r>
            <a:r>
              <a:rPr sz="1800" dirty="0">
                <a:solidFill>
                  <a:srgbClr val="7E7E7E"/>
                </a:solidFill>
                <a:latin typeface="Calibri"/>
                <a:cs typeface="Calibri"/>
              </a:rPr>
              <a:t>This</a:t>
            </a:r>
            <a:r>
              <a:rPr sz="1800" spc="-10" dirty="0">
                <a:solidFill>
                  <a:srgbClr val="7E7E7E"/>
                </a:solidFill>
                <a:latin typeface="Calibri"/>
                <a:cs typeface="Calibri"/>
              </a:rPr>
              <a:t> </a:t>
            </a:r>
            <a:r>
              <a:rPr sz="1800" dirty="0">
                <a:solidFill>
                  <a:srgbClr val="7E7E7E"/>
                </a:solidFill>
                <a:latin typeface="Calibri"/>
                <a:cs typeface="Calibri"/>
              </a:rPr>
              <a:t>could</a:t>
            </a:r>
            <a:r>
              <a:rPr sz="1800" spc="-15" dirty="0">
                <a:solidFill>
                  <a:srgbClr val="7E7E7E"/>
                </a:solidFill>
                <a:latin typeface="Calibri"/>
                <a:cs typeface="Calibri"/>
              </a:rPr>
              <a:t> </a:t>
            </a:r>
            <a:r>
              <a:rPr sz="1800" dirty="0">
                <a:solidFill>
                  <a:srgbClr val="7E7E7E"/>
                </a:solidFill>
                <a:latin typeface="Calibri"/>
                <a:cs typeface="Calibri"/>
              </a:rPr>
              <a:t>include</a:t>
            </a:r>
            <a:r>
              <a:rPr sz="1800" spc="5" dirty="0">
                <a:solidFill>
                  <a:srgbClr val="7E7E7E"/>
                </a:solidFill>
                <a:latin typeface="Calibri"/>
                <a:cs typeface="Calibri"/>
              </a:rPr>
              <a:t> </a:t>
            </a:r>
            <a:r>
              <a:rPr sz="1800" dirty="0">
                <a:solidFill>
                  <a:srgbClr val="7E7E7E"/>
                </a:solidFill>
                <a:latin typeface="Calibri"/>
                <a:cs typeface="Calibri"/>
              </a:rPr>
              <a:t>any</a:t>
            </a:r>
            <a:r>
              <a:rPr sz="1800" spc="-5" dirty="0">
                <a:solidFill>
                  <a:srgbClr val="7E7E7E"/>
                </a:solidFill>
                <a:latin typeface="Calibri"/>
                <a:cs typeface="Calibri"/>
              </a:rPr>
              <a:t> </a:t>
            </a:r>
            <a:r>
              <a:rPr sz="1800" spc="-10" dirty="0">
                <a:solidFill>
                  <a:srgbClr val="7E7E7E"/>
                </a:solidFill>
                <a:latin typeface="Calibri"/>
                <a:cs typeface="Calibri"/>
              </a:rPr>
              <a:t>comforter </a:t>
            </a:r>
            <a:r>
              <a:rPr sz="1800" dirty="0">
                <a:solidFill>
                  <a:srgbClr val="7E7E7E"/>
                </a:solidFill>
                <a:latin typeface="Calibri"/>
                <a:cs typeface="Calibri"/>
              </a:rPr>
              <a:t>your</a:t>
            </a:r>
            <a:r>
              <a:rPr sz="1800" spc="-30" dirty="0">
                <a:solidFill>
                  <a:srgbClr val="7E7E7E"/>
                </a:solidFill>
                <a:latin typeface="Calibri"/>
                <a:cs typeface="Calibri"/>
              </a:rPr>
              <a:t> </a:t>
            </a:r>
            <a:r>
              <a:rPr sz="1800" dirty="0">
                <a:solidFill>
                  <a:srgbClr val="7E7E7E"/>
                </a:solidFill>
                <a:latin typeface="Calibri"/>
                <a:cs typeface="Calibri"/>
              </a:rPr>
              <a:t>child</a:t>
            </a:r>
            <a:r>
              <a:rPr sz="1800" spc="-5" dirty="0">
                <a:solidFill>
                  <a:srgbClr val="7E7E7E"/>
                </a:solidFill>
                <a:latin typeface="Calibri"/>
                <a:cs typeface="Calibri"/>
              </a:rPr>
              <a:t> </a:t>
            </a:r>
            <a:r>
              <a:rPr sz="1800" dirty="0">
                <a:solidFill>
                  <a:srgbClr val="7E7E7E"/>
                </a:solidFill>
                <a:latin typeface="Calibri"/>
                <a:cs typeface="Calibri"/>
              </a:rPr>
              <a:t>might</a:t>
            </a:r>
            <a:r>
              <a:rPr sz="1800" spc="-30" dirty="0">
                <a:solidFill>
                  <a:srgbClr val="7E7E7E"/>
                </a:solidFill>
                <a:latin typeface="Calibri"/>
                <a:cs typeface="Calibri"/>
              </a:rPr>
              <a:t> </a:t>
            </a:r>
            <a:r>
              <a:rPr sz="1800" dirty="0">
                <a:solidFill>
                  <a:srgbClr val="7E7E7E"/>
                </a:solidFill>
                <a:latin typeface="Calibri"/>
                <a:cs typeface="Calibri"/>
              </a:rPr>
              <a:t>have,</a:t>
            </a:r>
            <a:r>
              <a:rPr sz="1800" spc="-35" dirty="0">
                <a:solidFill>
                  <a:srgbClr val="7E7E7E"/>
                </a:solidFill>
                <a:latin typeface="Calibri"/>
                <a:cs typeface="Calibri"/>
              </a:rPr>
              <a:t> </a:t>
            </a:r>
            <a:r>
              <a:rPr sz="1800" dirty="0">
                <a:solidFill>
                  <a:srgbClr val="7E7E7E"/>
                </a:solidFill>
                <a:latin typeface="Calibri"/>
                <a:cs typeface="Calibri"/>
              </a:rPr>
              <a:t>their</a:t>
            </a:r>
            <a:r>
              <a:rPr sz="1800" spc="-30" dirty="0">
                <a:solidFill>
                  <a:srgbClr val="7E7E7E"/>
                </a:solidFill>
                <a:latin typeface="Calibri"/>
                <a:cs typeface="Calibri"/>
              </a:rPr>
              <a:t> </a:t>
            </a:r>
            <a:r>
              <a:rPr sz="1800" dirty="0">
                <a:solidFill>
                  <a:srgbClr val="7E7E7E"/>
                </a:solidFill>
                <a:latin typeface="Calibri"/>
                <a:cs typeface="Calibri"/>
              </a:rPr>
              <a:t>medical</a:t>
            </a:r>
            <a:r>
              <a:rPr sz="1800" spc="-25" dirty="0">
                <a:solidFill>
                  <a:srgbClr val="7E7E7E"/>
                </a:solidFill>
                <a:latin typeface="Calibri"/>
                <a:cs typeface="Calibri"/>
              </a:rPr>
              <a:t> </a:t>
            </a:r>
            <a:r>
              <a:rPr sz="1800" dirty="0">
                <a:solidFill>
                  <a:srgbClr val="7E7E7E"/>
                </a:solidFill>
                <a:latin typeface="Calibri"/>
                <a:cs typeface="Calibri"/>
              </a:rPr>
              <a:t>needs,</a:t>
            </a:r>
            <a:r>
              <a:rPr sz="1800" spc="-35" dirty="0">
                <a:solidFill>
                  <a:srgbClr val="7E7E7E"/>
                </a:solidFill>
                <a:latin typeface="Calibri"/>
                <a:cs typeface="Calibri"/>
              </a:rPr>
              <a:t> </a:t>
            </a:r>
            <a:r>
              <a:rPr sz="1800" dirty="0">
                <a:solidFill>
                  <a:srgbClr val="7E7E7E"/>
                </a:solidFill>
                <a:latin typeface="Calibri"/>
                <a:cs typeface="Calibri"/>
              </a:rPr>
              <a:t>interests,</a:t>
            </a:r>
            <a:r>
              <a:rPr sz="1800" spc="-25" dirty="0">
                <a:solidFill>
                  <a:srgbClr val="7E7E7E"/>
                </a:solidFill>
                <a:latin typeface="Calibri"/>
                <a:cs typeface="Calibri"/>
              </a:rPr>
              <a:t> </a:t>
            </a:r>
            <a:r>
              <a:rPr sz="1800" dirty="0">
                <a:solidFill>
                  <a:srgbClr val="7E7E7E"/>
                </a:solidFill>
                <a:latin typeface="Calibri"/>
                <a:cs typeface="Calibri"/>
              </a:rPr>
              <a:t>anxieties</a:t>
            </a:r>
            <a:r>
              <a:rPr sz="1800" spc="-25" dirty="0">
                <a:solidFill>
                  <a:srgbClr val="7E7E7E"/>
                </a:solidFill>
                <a:latin typeface="Calibri"/>
                <a:cs typeface="Calibri"/>
              </a:rPr>
              <a:t> or </a:t>
            </a:r>
            <a:r>
              <a:rPr sz="1800" spc="-10" dirty="0">
                <a:solidFill>
                  <a:srgbClr val="7E7E7E"/>
                </a:solidFill>
                <a:latin typeface="Calibri"/>
                <a:cs typeface="Calibri"/>
              </a:rPr>
              <a:t>difficulties.</a:t>
            </a:r>
            <a:endParaRPr sz="1800">
              <a:latin typeface="Calibri"/>
              <a:cs typeface="Calibri"/>
            </a:endParaRPr>
          </a:p>
          <a:p>
            <a:pPr>
              <a:lnSpc>
                <a:spcPct val="100000"/>
              </a:lnSpc>
              <a:spcBef>
                <a:spcPts val="35"/>
              </a:spcBef>
            </a:pPr>
            <a:endParaRPr sz="2450">
              <a:latin typeface="Calibri"/>
              <a:cs typeface="Calibri"/>
            </a:endParaRPr>
          </a:p>
          <a:p>
            <a:pPr marL="12700" marR="112395">
              <a:lnSpc>
                <a:spcPct val="100000"/>
              </a:lnSpc>
            </a:pPr>
            <a:r>
              <a:rPr sz="1800" dirty="0">
                <a:solidFill>
                  <a:srgbClr val="7E7E7E"/>
                </a:solidFill>
                <a:latin typeface="Calibri"/>
                <a:cs typeface="Calibri"/>
              </a:rPr>
              <a:t>The</a:t>
            </a:r>
            <a:r>
              <a:rPr sz="1800" spc="-20" dirty="0">
                <a:solidFill>
                  <a:srgbClr val="7E7E7E"/>
                </a:solidFill>
                <a:latin typeface="Calibri"/>
                <a:cs typeface="Calibri"/>
              </a:rPr>
              <a:t> </a:t>
            </a:r>
            <a:r>
              <a:rPr sz="1800" dirty="0">
                <a:solidFill>
                  <a:srgbClr val="7E7E7E"/>
                </a:solidFill>
                <a:latin typeface="Calibri"/>
                <a:cs typeface="Calibri"/>
              </a:rPr>
              <a:t>daily</a:t>
            </a:r>
            <a:r>
              <a:rPr sz="1800" spc="-10" dirty="0">
                <a:solidFill>
                  <a:srgbClr val="7E7E7E"/>
                </a:solidFill>
                <a:latin typeface="Calibri"/>
                <a:cs typeface="Calibri"/>
              </a:rPr>
              <a:t> </a:t>
            </a:r>
            <a:r>
              <a:rPr sz="1800" dirty="0">
                <a:solidFill>
                  <a:srgbClr val="7E7E7E"/>
                </a:solidFill>
                <a:latin typeface="Calibri"/>
                <a:cs typeface="Calibri"/>
              </a:rPr>
              <a:t>routine will</a:t>
            </a:r>
            <a:r>
              <a:rPr sz="1800" spc="-5" dirty="0">
                <a:solidFill>
                  <a:srgbClr val="7E7E7E"/>
                </a:solidFill>
                <a:latin typeface="Calibri"/>
                <a:cs typeface="Calibri"/>
              </a:rPr>
              <a:t> </a:t>
            </a:r>
            <a:r>
              <a:rPr sz="1800" dirty="0">
                <a:solidFill>
                  <a:srgbClr val="7E7E7E"/>
                </a:solidFill>
                <a:latin typeface="Calibri"/>
                <a:cs typeface="Calibri"/>
              </a:rPr>
              <a:t>also</a:t>
            </a:r>
            <a:r>
              <a:rPr sz="1800" spc="-20" dirty="0">
                <a:solidFill>
                  <a:srgbClr val="7E7E7E"/>
                </a:solidFill>
                <a:latin typeface="Calibri"/>
                <a:cs typeface="Calibri"/>
              </a:rPr>
              <a:t> </a:t>
            </a:r>
            <a:r>
              <a:rPr sz="1800" dirty="0">
                <a:solidFill>
                  <a:srgbClr val="7E7E7E"/>
                </a:solidFill>
                <a:latin typeface="Calibri"/>
                <a:cs typeface="Calibri"/>
              </a:rPr>
              <a:t>be</a:t>
            </a:r>
            <a:r>
              <a:rPr sz="1800" spc="-5" dirty="0">
                <a:solidFill>
                  <a:srgbClr val="7E7E7E"/>
                </a:solidFill>
                <a:latin typeface="Calibri"/>
                <a:cs typeface="Calibri"/>
              </a:rPr>
              <a:t> </a:t>
            </a:r>
            <a:r>
              <a:rPr sz="1800" dirty="0">
                <a:solidFill>
                  <a:srgbClr val="7E7E7E"/>
                </a:solidFill>
                <a:latin typeface="Calibri"/>
                <a:cs typeface="Calibri"/>
              </a:rPr>
              <a:t>explained</a:t>
            </a:r>
            <a:r>
              <a:rPr sz="1800" spc="-5" dirty="0">
                <a:solidFill>
                  <a:srgbClr val="7E7E7E"/>
                </a:solidFill>
                <a:latin typeface="Calibri"/>
                <a:cs typeface="Calibri"/>
              </a:rPr>
              <a:t> </a:t>
            </a:r>
            <a:r>
              <a:rPr sz="1800" dirty="0">
                <a:solidFill>
                  <a:srgbClr val="7E7E7E"/>
                </a:solidFill>
                <a:latin typeface="Calibri"/>
                <a:cs typeface="Calibri"/>
              </a:rPr>
              <a:t>and</a:t>
            </a:r>
            <a:r>
              <a:rPr sz="1800" spc="-15" dirty="0">
                <a:solidFill>
                  <a:srgbClr val="7E7E7E"/>
                </a:solidFill>
                <a:latin typeface="Calibri"/>
                <a:cs typeface="Calibri"/>
              </a:rPr>
              <a:t> </a:t>
            </a:r>
            <a:r>
              <a:rPr sz="1800" dirty="0">
                <a:solidFill>
                  <a:srgbClr val="7E7E7E"/>
                </a:solidFill>
                <a:latin typeface="Calibri"/>
                <a:cs typeface="Calibri"/>
              </a:rPr>
              <a:t>you</a:t>
            </a:r>
            <a:r>
              <a:rPr sz="1800" spc="-5" dirty="0">
                <a:solidFill>
                  <a:srgbClr val="7E7E7E"/>
                </a:solidFill>
                <a:latin typeface="Calibri"/>
                <a:cs typeface="Calibri"/>
              </a:rPr>
              <a:t> </a:t>
            </a:r>
            <a:r>
              <a:rPr sz="1800" dirty="0">
                <a:solidFill>
                  <a:srgbClr val="7E7E7E"/>
                </a:solidFill>
                <a:latin typeface="Calibri"/>
                <a:cs typeface="Calibri"/>
              </a:rPr>
              <a:t>will</a:t>
            </a:r>
            <a:r>
              <a:rPr sz="1800" spc="-5" dirty="0">
                <a:solidFill>
                  <a:srgbClr val="7E7E7E"/>
                </a:solidFill>
                <a:latin typeface="Calibri"/>
                <a:cs typeface="Calibri"/>
              </a:rPr>
              <a:t> </a:t>
            </a:r>
            <a:r>
              <a:rPr sz="1800" dirty="0">
                <a:solidFill>
                  <a:srgbClr val="7E7E7E"/>
                </a:solidFill>
                <a:latin typeface="Calibri"/>
                <a:cs typeface="Calibri"/>
              </a:rPr>
              <a:t>be</a:t>
            </a:r>
            <a:r>
              <a:rPr sz="1800" spc="-15" dirty="0">
                <a:solidFill>
                  <a:srgbClr val="7E7E7E"/>
                </a:solidFill>
                <a:latin typeface="Calibri"/>
                <a:cs typeface="Calibri"/>
              </a:rPr>
              <a:t> </a:t>
            </a:r>
            <a:r>
              <a:rPr sz="1800" dirty="0">
                <a:solidFill>
                  <a:srgbClr val="7E7E7E"/>
                </a:solidFill>
                <a:latin typeface="Calibri"/>
                <a:cs typeface="Calibri"/>
              </a:rPr>
              <a:t>able</a:t>
            </a:r>
            <a:r>
              <a:rPr sz="1800" spc="-5" dirty="0">
                <a:solidFill>
                  <a:srgbClr val="7E7E7E"/>
                </a:solidFill>
                <a:latin typeface="Calibri"/>
                <a:cs typeface="Calibri"/>
              </a:rPr>
              <a:t> </a:t>
            </a:r>
            <a:r>
              <a:rPr sz="1800" dirty="0">
                <a:solidFill>
                  <a:srgbClr val="7E7E7E"/>
                </a:solidFill>
                <a:latin typeface="Calibri"/>
                <a:cs typeface="Calibri"/>
              </a:rPr>
              <a:t>to</a:t>
            </a:r>
            <a:r>
              <a:rPr sz="1800" spc="-20" dirty="0">
                <a:solidFill>
                  <a:srgbClr val="7E7E7E"/>
                </a:solidFill>
                <a:latin typeface="Calibri"/>
                <a:cs typeface="Calibri"/>
              </a:rPr>
              <a:t> </a:t>
            </a:r>
            <a:r>
              <a:rPr sz="1800" spc="-25" dirty="0">
                <a:solidFill>
                  <a:srgbClr val="7E7E7E"/>
                </a:solidFill>
                <a:latin typeface="Calibri"/>
                <a:cs typeface="Calibri"/>
              </a:rPr>
              <a:t>see </a:t>
            </a:r>
            <a:r>
              <a:rPr sz="1800" dirty="0">
                <a:solidFill>
                  <a:srgbClr val="7E7E7E"/>
                </a:solidFill>
                <a:latin typeface="Calibri"/>
                <a:cs typeface="Calibri"/>
              </a:rPr>
              <a:t>where</a:t>
            </a:r>
            <a:r>
              <a:rPr sz="1800" spc="-15" dirty="0">
                <a:solidFill>
                  <a:srgbClr val="7E7E7E"/>
                </a:solidFill>
                <a:latin typeface="Calibri"/>
                <a:cs typeface="Calibri"/>
              </a:rPr>
              <a:t> </a:t>
            </a:r>
            <a:r>
              <a:rPr sz="1800" dirty="0">
                <a:solidFill>
                  <a:srgbClr val="7E7E7E"/>
                </a:solidFill>
                <a:latin typeface="Calibri"/>
                <a:cs typeface="Calibri"/>
              </a:rPr>
              <a:t>your</a:t>
            </a:r>
            <a:r>
              <a:rPr sz="1800" spc="-15" dirty="0">
                <a:solidFill>
                  <a:srgbClr val="7E7E7E"/>
                </a:solidFill>
                <a:latin typeface="Calibri"/>
                <a:cs typeface="Calibri"/>
              </a:rPr>
              <a:t> </a:t>
            </a:r>
            <a:r>
              <a:rPr sz="1800" dirty="0">
                <a:solidFill>
                  <a:srgbClr val="7E7E7E"/>
                </a:solidFill>
                <a:latin typeface="Calibri"/>
                <a:cs typeface="Calibri"/>
              </a:rPr>
              <a:t>child</a:t>
            </a:r>
            <a:r>
              <a:rPr sz="1800" spc="5" dirty="0">
                <a:solidFill>
                  <a:srgbClr val="7E7E7E"/>
                </a:solidFill>
                <a:latin typeface="Calibri"/>
                <a:cs typeface="Calibri"/>
              </a:rPr>
              <a:t> </a:t>
            </a:r>
            <a:r>
              <a:rPr sz="1800" dirty="0">
                <a:solidFill>
                  <a:srgbClr val="7E7E7E"/>
                </a:solidFill>
                <a:latin typeface="Calibri"/>
                <a:cs typeface="Calibri"/>
              </a:rPr>
              <a:t>will eat,</a:t>
            </a:r>
            <a:r>
              <a:rPr sz="1800" spc="-30" dirty="0">
                <a:solidFill>
                  <a:srgbClr val="7E7E7E"/>
                </a:solidFill>
                <a:latin typeface="Calibri"/>
                <a:cs typeface="Calibri"/>
              </a:rPr>
              <a:t> </a:t>
            </a:r>
            <a:r>
              <a:rPr sz="1800" dirty="0">
                <a:solidFill>
                  <a:srgbClr val="7E7E7E"/>
                </a:solidFill>
                <a:latin typeface="Calibri"/>
                <a:cs typeface="Calibri"/>
              </a:rPr>
              <a:t>play</a:t>
            </a:r>
            <a:r>
              <a:rPr sz="1800" spc="-10" dirty="0">
                <a:solidFill>
                  <a:srgbClr val="7E7E7E"/>
                </a:solidFill>
                <a:latin typeface="Calibri"/>
                <a:cs typeface="Calibri"/>
              </a:rPr>
              <a:t> </a:t>
            </a:r>
            <a:r>
              <a:rPr sz="1800" dirty="0">
                <a:solidFill>
                  <a:srgbClr val="7E7E7E"/>
                </a:solidFill>
                <a:latin typeface="Calibri"/>
                <a:cs typeface="Calibri"/>
              </a:rPr>
              <a:t>and</a:t>
            </a:r>
            <a:r>
              <a:rPr sz="1800" spc="-10" dirty="0">
                <a:solidFill>
                  <a:srgbClr val="7E7E7E"/>
                </a:solidFill>
                <a:latin typeface="Calibri"/>
                <a:cs typeface="Calibri"/>
              </a:rPr>
              <a:t> </a:t>
            </a:r>
            <a:r>
              <a:rPr sz="1800" dirty="0">
                <a:solidFill>
                  <a:srgbClr val="7E7E7E"/>
                </a:solidFill>
                <a:latin typeface="Calibri"/>
                <a:cs typeface="Calibri"/>
              </a:rPr>
              <a:t>learn</a:t>
            </a:r>
            <a:r>
              <a:rPr sz="1800" spc="-10" dirty="0">
                <a:solidFill>
                  <a:srgbClr val="7E7E7E"/>
                </a:solidFill>
                <a:latin typeface="Calibri"/>
                <a:cs typeface="Calibri"/>
              </a:rPr>
              <a:t> </a:t>
            </a:r>
            <a:r>
              <a:rPr sz="1800" dirty="0">
                <a:solidFill>
                  <a:srgbClr val="7E7E7E"/>
                </a:solidFill>
                <a:latin typeface="Calibri"/>
                <a:cs typeface="Calibri"/>
              </a:rPr>
              <a:t>within</a:t>
            </a:r>
            <a:r>
              <a:rPr sz="1800" spc="5" dirty="0">
                <a:solidFill>
                  <a:srgbClr val="7E7E7E"/>
                </a:solidFill>
                <a:latin typeface="Calibri"/>
                <a:cs typeface="Calibri"/>
              </a:rPr>
              <a:t> </a:t>
            </a:r>
            <a:r>
              <a:rPr sz="1800" dirty="0">
                <a:solidFill>
                  <a:srgbClr val="7E7E7E"/>
                </a:solidFill>
                <a:latin typeface="Calibri"/>
                <a:cs typeface="Calibri"/>
              </a:rPr>
              <a:t>the</a:t>
            </a:r>
            <a:r>
              <a:rPr sz="1800" spc="-15" dirty="0">
                <a:solidFill>
                  <a:srgbClr val="7E7E7E"/>
                </a:solidFill>
                <a:latin typeface="Calibri"/>
                <a:cs typeface="Calibri"/>
              </a:rPr>
              <a:t> </a:t>
            </a:r>
            <a:r>
              <a:rPr sz="1800" spc="-10" dirty="0">
                <a:solidFill>
                  <a:srgbClr val="7E7E7E"/>
                </a:solidFill>
                <a:latin typeface="Calibri"/>
                <a:cs typeface="Calibri"/>
              </a:rPr>
              <a:t>setting.</a:t>
            </a:r>
            <a:endParaRPr sz="1800">
              <a:latin typeface="Calibri"/>
              <a:cs typeface="Calibri"/>
            </a:endParaRPr>
          </a:p>
          <a:p>
            <a:pPr>
              <a:lnSpc>
                <a:spcPct val="100000"/>
              </a:lnSpc>
              <a:spcBef>
                <a:spcPts val="30"/>
              </a:spcBef>
            </a:pPr>
            <a:endParaRPr sz="2450">
              <a:latin typeface="Calibri"/>
              <a:cs typeface="Calibri"/>
            </a:endParaRPr>
          </a:p>
          <a:p>
            <a:pPr marL="12700" marR="5080">
              <a:lnSpc>
                <a:spcPct val="100000"/>
              </a:lnSpc>
            </a:pPr>
            <a:r>
              <a:rPr sz="1800" dirty="0">
                <a:solidFill>
                  <a:srgbClr val="7E7E7E"/>
                </a:solidFill>
                <a:latin typeface="Calibri"/>
                <a:cs typeface="Calibri"/>
              </a:rPr>
              <a:t>We</a:t>
            </a:r>
            <a:r>
              <a:rPr sz="1800" spc="-40" dirty="0">
                <a:solidFill>
                  <a:srgbClr val="7E7E7E"/>
                </a:solidFill>
                <a:latin typeface="Calibri"/>
                <a:cs typeface="Calibri"/>
              </a:rPr>
              <a:t> </a:t>
            </a:r>
            <a:r>
              <a:rPr sz="1800" dirty="0">
                <a:solidFill>
                  <a:srgbClr val="7E7E7E"/>
                </a:solidFill>
                <a:latin typeface="Calibri"/>
                <a:cs typeface="Calibri"/>
              </a:rPr>
              <a:t>will</a:t>
            </a:r>
            <a:r>
              <a:rPr sz="1800" spc="-15" dirty="0">
                <a:solidFill>
                  <a:srgbClr val="7E7E7E"/>
                </a:solidFill>
                <a:latin typeface="Calibri"/>
                <a:cs typeface="Calibri"/>
              </a:rPr>
              <a:t> </a:t>
            </a:r>
            <a:r>
              <a:rPr sz="1800" dirty="0">
                <a:solidFill>
                  <a:srgbClr val="7E7E7E"/>
                </a:solidFill>
                <a:latin typeface="Calibri"/>
                <a:cs typeface="Calibri"/>
              </a:rPr>
              <a:t>cater</a:t>
            </a:r>
            <a:r>
              <a:rPr sz="1800" spc="-20" dirty="0">
                <a:solidFill>
                  <a:srgbClr val="7E7E7E"/>
                </a:solidFill>
                <a:latin typeface="Calibri"/>
                <a:cs typeface="Calibri"/>
              </a:rPr>
              <a:t> </a:t>
            </a:r>
            <a:r>
              <a:rPr sz="1800" dirty="0">
                <a:solidFill>
                  <a:srgbClr val="7E7E7E"/>
                </a:solidFill>
                <a:latin typeface="Calibri"/>
                <a:cs typeface="Calibri"/>
              </a:rPr>
              <a:t>to</a:t>
            </a:r>
            <a:r>
              <a:rPr sz="1800" spc="-35" dirty="0">
                <a:solidFill>
                  <a:srgbClr val="7E7E7E"/>
                </a:solidFill>
                <a:latin typeface="Calibri"/>
                <a:cs typeface="Calibri"/>
              </a:rPr>
              <a:t> </a:t>
            </a:r>
            <a:r>
              <a:rPr sz="1800" dirty="0">
                <a:solidFill>
                  <a:srgbClr val="7E7E7E"/>
                </a:solidFill>
                <a:latin typeface="Calibri"/>
                <a:cs typeface="Calibri"/>
              </a:rPr>
              <a:t>you</a:t>
            </a:r>
            <a:r>
              <a:rPr sz="1800" spc="-35" dirty="0">
                <a:solidFill>
                  <a:srgbClr val="7E7E7E"/>
                </a:solidFill>
                <a:latin typeface="Calibri"/>
                <a:cs typeface="Calibri"/>
              </a:rPr>
              <a:t> </a:t>
            </a:r>
            <a:r>
              <a:rPr sz="1800" dirty="0">
                <a:solidFill>
                  <a:srgbClr val="7E7E7E"/>
                </a:solidFill>
                <a:latin typeface="Calibri"/>
                <a:cs typeface="Calibri"/>
              </a:rPr>
              <a:t>and</a:t>
            </a:r>
            <a:r>
              <a:rPr sz="1800" spc="-20" dirty="0">
                <a:solidFill>
                  <a:srgbClr val="7E7E7E"/>
                </a:solidFill>
                <a:latin typeface="Calibri"/>
                <a:cs typeface="Calibri"/>
              </a:rPr>
              <a:t> </a:t>
            </a:r>
            <a:r>
              <a:rPr sz="1800" dirty="0">
                <a:solidFill>
                  <a:srgbClr val="7E7E7E"/>
                </a:solidFill>
                <a:latin typeface="Calibri"/>
                <a:cs typeface="Calibri"/>
              </a:rPr>
              <a:t>your</a:t>
            </a:r>
            <a:r>
              <a:rPr sz="1800" spc="-25" dirty="0">
                <a:solidFill>
                  <a:srgbClr val="7E7E7E"/>
                </a:solidFill>
                <a:latin typeface="Calibri"/>
                <a:cs typeface="Calibri"/>
              </a:rPr>
              <a:t> </a:t>
            </a:r>
            <a:r>
              <a:rPr sz="1800" spc="-10" dirty="0">
                <a:solidFill>
                  <a:srgbClr val="7E7E7E"/>
                </a:solidFill>
                <a:latin typeface="Calibri"/>
                <a:cs typeface="Calibri"/>
              </a:rPr>
              <a:t>child’s</a:t>
            </a:r>
            <a:r>
              <a:rPr sz="1800" spc="-15" dirty="0">
                <a:solidFill>
                  <a:srgbClr val="7E7E7E"/>
                </a:solidFill>
                <a:latin typeface="Calibri"/>
                <a:cs typeface="Calibri"/>
              </a:rPr>
              <a:t> </a:t>
            </a:r>
            <a:r>
              <a:rPr sz="1800" dirty="0">
                <a:solidFill>
                  <a:srgbClr val="7E7E7E"/>
                </a:solidFill>
                <a:latin typeface="Calibri"/>
                <a:cs typeface="Calibri"/>
              </a:rPr>
              <a:t>needs,</a:t>
            </a:r>
            <a:r>
              <a:rPr sz="1800" spc="-25" dirty="0">
                <a:solidFill>
                  <a:srgbClr val="7E7E7E"/>
                </a:solidFill>
                <a:latin typeface="Calibri"/>
                <a:cs typeface="Calibri"/>
              </a:rPr>
              <a:t> </a:t>
            </a:r>
            <a:r>
              <a:rPr sz="1800" dirty="0">
                <a:solidFill>
                  <a:srgbClr val="7E7E7E"/>
                </a:solidFill>
                <a:latin typeface="Calibri"/>
                <a:cs typeface="Calibri"/>
              </a:rPr>
              <a:t>so</a:t>
            </a:r>
            <a:r>
              <a:rPr sz="1800" spc="-35" dirty="0">
                <a:solidFill>
                  <a:srgbClr val="7E7E7E"/>
                </a:solidFill>
                <a:latin typeface="Calibri"/>
                <a:cs typeface="Calibri"/>
              </a:rPr>
              <a:t> </a:t>
            </a:r>
            <a:r>
              <a:rPr sz="1800" dirty="0">
                <a:solidFill>
                  <a:srgbClr val="7E7E7E"/>
                </a:solidFill>
                <a:latin typeface="Calibri"/>
                <a:cs typeface="Calibri"/>
              </a:rPr>
              <a:t>if</a:t>
            </a:r>
            <a:r>
              <a:rPr sz="1800" spc="-25" dirty="0">
                <a:solidFill>
                  <a:srgbClr val="7E7E7E"/>
                </a:solidFill>
                <a:latin typeface="Calibri"/>
                <a:cs typeface="Calibri"/>
              </a:rPr>
              <a:t> </a:t>
            </a:r>
            <a:r>
              <a:rPr sz="1800" dirty="0">
                <a:solidFill>
                  <a:srgbClr val="7E7E7E"/>
                </a:solidFill>
                <a:latin typeface="Calibri"/>
                <a:cs typeface="Calibri"/>
              </a:rPr>
              <a:t>your</a:t>
            </a:r>
            <a:r>
              <a:rPr sz="1800" spc="-25" dirty="0">
                <a:solidFill>
                  <a:srgbClr val="7E7E7E"/>
                </a:solidFill>
                <a:latin typeface="Calibri"/>
                <a:cs typeface="Calibri"/>
              </a:rPr>
              <a:t> </a:t>
            </a:r>
            <a:r>
              <a:rPr sz="1800" dirty="0">
                <a:solidFill>
                  <a:srgbClr val="7E7E7E"/>
                </a:solidFill>
                <a:latin typeface="Calibri"/>
                <a:cs typeface="Calibri"/>
              </a:rPr>
              <a:t>child</a:t>
            </a:r>
            <a:r>
              <a:rPr sz="1800" spc="-5" dirty="0">
                <a:solidFill>
                  <a:srgbClr val="7E7E7E"/>
                </a:solidFill>
                <a:latin typeface="Calibri"/>
                <a:cs typeface="Calibri"/>
              </a:rPr>
              <a:t> </a:t>
            </a:r>
            <a:r>
              <a:rPr sz="1800" spc="-10" dirty="0">
                <a:solidFill>
                  <a:srgbClr val="7E7E7E"/>
                </a:solidFill>
                <a:latin typeface="Calibri"/>
                <a:cs typeface="Calibri"/>
              </a:rPr>
              <a:t>requires </a:t>
            </a:r>
            <a:r>
              <a:rPr sz="1800" dirty="0">
                <a:solidFill>
                  <a:srgbClr val="7E7E7E"/>
                </a:solidFill>
                <a:latin typeface="Calibri"/>
                <a:cs typeface="Calibri"/>
              </a:rPr>
              <a:t>more</a:t>
            </a:r>
            <a:r>
              <a:rPr sz="1800" spc="-20" dirty="0">
                <a:solidFill>
                  <a:srgbClr val="7E7E7E"/>
                </a:solidFill>
                <a:latin typeface="Calibri"/>
                <a:cs typeface="Calibri"/>
              </a:rPr>
              <a:t> </a:t>
            </a:r>
            <a:r>
              <a:rPr sz="1800" dirty="0">
                <a:solidFill>
                  <a:srgbClr val="7E7E7E"/>
                </a:solidFill>
                <a:latin typeface="Calibri"/>
                <a:cs typeface="Calibri"/>
              </a:rPr>
              <a:t>settling</a:t>
            </a:r>
            <a:r>
              <a:rPr sz="1800" spc="-10" dirty="0">
                <a:solidFill>
                  <a:srgbClr val="7E7E7E"/>
                </a:solidFill>
                <a:latin typeface="Calibri"/>
                <a:cs typeface="Calibri"/>
              </a:rPr>
              <a:t> </a:t>
            </a:r>
            <a:r>
              <a:rPr sz="1800" dirty="0">
                <a:solidFill>
                  <a:srgbClr val="7E7E7E"/>
                </a:solidFill>
                <a:latin typeface="Calibri"/>
                <a:cs typeface="Calibri"/>
              </a:rPr>
              <a:t>in</a:t>
            </a:r>
            <a:r>
              <a:rPr sz="1800" spc="-10" dirty="0">
                <a:solidFill>
                  <a:srgbClr val="7E7E7E"/>
                </a:solidFill>
                <a:latin typeface="Calibri"/>
                <a:cs typeface="Calibri"/>
              </a:rPr>
              <a:t> </a:t>
            </a:r>
            <a:r>
              <a:rPr sz="1800" dirty="0">
                <a:solidFill>
                  <a:srgbClr val="7E7E7E"/>
                </a:solidFill>
                <a:latin typeface="Calibri"/>
                <a:cs typeface="Calibri"/>
              </a:rPr>
              <a:t>sessions</a:t>
            </a:r>
            <a:r>
              <a:rPr sz="1800" spc="-35" dirty="0">
                <a:solidFill>
                  <a:srgbClr val="7E7E7E"/>
                </a:solidFill>
                <a:latin typeface="Calibri"/>
                <a:cs typeface="Calibri"/>
              </a:rPr>
              <a:t> </a:t>
            </a:r>
            <a:r>
              <a:rPr sz="1800" dirty="0">
                <a:solidFill>
                  <a:srgbClr val="7E7E7E"/>
                </a:solidFill>
                <a:latin typeface="Calibri"/>
                <a:cs typeface="Calibri"/>
              </a:rPr>
              <a:t>this</a:t>
            </a:r>
            <a:r>
              <a:rPr sz="1800" spc="-5" dirty="0">
                <a:solidFill>
                  <a:srgbClr val="7E7E7E"/>
                </a:solidFill>
                <a:latin typeface="Calibri"/>
                <a:cs typeface="Calibri"/>
              </a:rPr>
              <a:t> </a:t>
            </a:r>
            <a:r>
              <a:rPr sz="1800" dirty="0">
                <a:solidFill>
                  <a:srgbClr val="7E7E7E"/>
                </a:solidFill>
                <a:latin typeface="Calibri"/>
                <a:cs typeface="Calibri"/>
              </a:rPr>
              <a:t>can</a:t>
            </a:r>
            <a:r>
              <a:rPr sz="1800" spc="-20" dirty="0">
                <a:solidFill>
                  <a:srgbClr val="7E7E7E"/>
                </a:solidFill>
                <a:latin typeface="Calibri"/>
                <a:cs typeface="Calibri"/>
              </a:rPr>
              <a:t> </a:t>
            </a:r>
            <a:r>
              <a:rPr sz="1800" dirty="0">
                <a:solidFill>
                  <a:srgbClr val="7E7E7E"/>
                </a:solidFill>
                <a:latin typeface="Calibri"/>
                <a:cs typeface="Calibri"/>
              </a:rPr>
              <a:t>be</a:t>
            </a:r>
            <a:r>
              <a:rPr sz="1800" spc="-5" dirty="0">
                <a:solidFill>
                  <a:srgbClr val="7E7E7E"/>
                </a:solidFill>
                <a:latin typeface="Calibri"/>
                <a:cs typeface="Calibri"/>
              </a:rPr>
              <a:t> </a:t>
            </a:r>
            <a:r>
              <a:rPr sz="1800" spc="-10" dirty="0">
                <a:solidFill>
                  <a:srgbClr val="7E7E7E"/>
                </a:solidFill>
                <a:latin typeface="Calibri"/>
                <a:cs typeface="Calibri"/>
              </a:rPr>
              <a:t>arranged.</a:t>
            </a:r>
            <a:endParaRPr sz="1800">
              <a:latin typeface="Calibri"/>
              <a:cs typeface="Calibri"/>
            </a:endParaRPr>
          </a:p>
        </p:txBody>
      </p:sp>
      <p:grpSp>
        <p:nvGrpSpPr>
          <p:cNvPr id="13" name="object 13"/>
          <p:cNvGrpSpPr/>
          <p:nvPr/>
        </p:nvGrpSpPr>
        <p:grpSpPr>
          <a:xfrm>
            <a:off x="2354562" y="7664928"/>
            <a:ext cx="2108476" cy="1993689"/>
            <a:chOff x="2816322" y="7537639"/>
            <a:chExt cx="1839512" cy="2376039"/>
          </a:xfrm>
        </p:grpSpPr>
        <p:pic>
          <p:nvPicPr>
            <p:cNvPr id="14" name="object 14"/>
            <p:cNvPicPr/>
            <p:nvPr/>
          </p:nvPicPr>
          <p:blipFill>
            <a:blip r:embed="rId2" cstate="print"/>
            <a:stretch>
              <a:fillRect/>
            </a:stretch>
          </p:blipFill>
          <p:spPr>
            <a:xfrm>
              <a:off x="2819385" y="7537639"/>
              <a:ext cx="1836449" cy="2368357"/>
            </a:xfrm>
            <a:prstGeom prst="rect">
              <a:avLst/>
            </a:prstGeom>
          </p:spPr>
        </p:pic>
        <p:pic>
          <p:nvPicPr>
            <p:cNvPr id="15" name="object 15"/>
            <p:cNvPicPr/>
            <p:nvPr/>
          </p:nvPicPr>
          <p:blipFill>
            <a:blip r:embed="rId3" cstate="print"/>
            <a:stretch>
              <a:fillRect/>
            </a:stretch>
          </p:blipFill>
          <p:spPr>
            <a:xfrm>
              <a:off x="2816322" y="7545321"/>
              <a:ext cx="1836449" cy="2368357"/>
            </a:xfrm>
            <a:prstGeom prst="rect">
              <a:avLst/>
            </a:prstGeom>
          </p:spPr>
        </p:pic>
      </p:grpSp>
      <p:pic>
        <p:nvPicPr>
          <p:cNvPr id="21" name="object 21"/>
          <p:cNvPicPr/>
          <p:nvPr/>
        </p:nvPicPr>
        <p:blipFill>
          <a:blip r:embed="rId4" cstate="print"/>
          <a:stretch>
            <a:fillRect/>
          </a:stretch>
        </p:blipFill>
        <p:spPr>
          <a:xfrm>
            <a:off x="138736" y="7670183"/>
            <a:ext cx="2081770" cy="1987405"/>
          </a:xfrm>
          <a:prstGeom prst="rect">
            <a:avLst/>
          </a:prstGeom>
        </p:spPr>
      </p:pic>
      <p:pic>
        <p:nvPicPr>
          <p:cNvPr id="23" name="Picture 22">
            <a:extLst>
              <a:ext uri="{FF2B5EF4-FFF2-40B4-BE49-F238E27FC236}">
                <a16:creationId xmlns:a16="http://schemas.microsoft.com/office/drawing/2014/main" id="{A48CAB87-A16C-4AF8-AFC1-7F896FA2C1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546" y="5045905"/>
            <a:ext cx="2096960" cy="2330197"/>
          </a:xfrm>
          <a:prstGeom prst="rect">
            <a:avLst/>
          </a:prstGeom>
        </p:spPr>
      </p:pic>
      <p:sp>
        <p:nvSpPr>
          <p:cNvPr id="25" name="AutoShape 4" descr="undefined">
            <a:extLst>
              <a:ext uri="{FF2B5EF4-FFF2-40B4-BE49-F238E27FC236}">
                <a16:creationId xmlns:a16="http://schemas.microsoft.com/office/drawing/2014/main" id="{F079654D-F72E-41FC-B154-E4A3A0563C0F}"/>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6" name="Picture 25">
            <a:extLst>
              <a:ext uri="{FF2B5EF4-FFF2-40B4-BE49-F238E27FC236}">
                <a16:creationId xmlns:a16="http://schemas.microsoft.com/office/drawing/2014/main" id="{12DE6BC7-6B0C-4A5C-8762-1300B59FB2C4}"/>
              </a:ext>
            </a:extLst>
          </p:cNvPr>
          <p:cNvPicPr>
            <a:picLocks noChangeAspect="1"/>
          </p:cNvPicPr>
          <p:nvPr/>
        </p:nvPicPr>
        <p:blipFill>
          <a:blip r:embed="rId6"/>
          <a:stretch>
            <a:fillRect/>
          </a:stretch>
        </p:blipFill>
        <p:spPr>
          <a:xfrm>
            <a:off x="2290205" y="5045905"/>
            <a:ext cx="2173528" cy="2330197"/>
          </a:xfrm>
          <a:prstGeom prst="rect">
            <a:avLst/>
          </a:prstGeom>
        </p:spPr>
      </p:pic>
      <p:pic>
        <p:nvPicPr>
          <p:cNvPr id="27" name="Picture 26">
            <a:extLst>
              <a:ext uri="{FF2B5EF4-FFF2-40B4-BE49-F238E27FC236}">
                <a16:creationId xmlns:a16="http://schemas.microsoft.com/office/drawing/2014/main" id="{1EBC96FD-6389-4E3D-AB24-DFF91CD53D76}"/>
              </a:ext>
            </a:extLst>
          </p:cNvPr>
          <p:cNvPicPr>
            <a:picLocks noChangeAspect="1"/>
          </p:cNvPicPr>
          <p:nvPr/>
        </p:nvPicPr>
        <p:blipFill>
          <a:blip r:embed="rId7"/>
          <a:stretch>
            <a:fillRect/>
          </a:stretch>
        </p:blipFill>
        <p:spPr>
          <a:xfrm>
            <a:off x="4537145" y="5060869"/>
            <a:ext cx="2060251" cy="2304288"/>
          </a:xfrm>
          <a:prstGeom prst="rect">
            <a:avLst/>
          </a:prstGeom>
        </p:spPr>
      </p:pic>
      <p:pic>
        <p:nvPicPr>
          <p:cNvPr id="28" name="Picture 27">
            <a:extLst>
              <a:ext uri="{FF2B5EF4-FFF2-40B4-BE49-F238E27FC236}">
                <a16:creationId xmlns:a16="http://schemas.microsoft.com/office/drawing/2014/main" id="{F7860F66-8DC9-4A6A-8FC9-A2E56993294B}"/>
              </a:ext>
            </a:extLst>
          </p:cNvPr>
          <p:cNvPicPr>
            <a:picLocks noChangeAspect="1"/>
          </p:cNvPicPr>
          <p:nvPr/>
        </p:nvPicPr>
        <p:blipFill>
          <a:blip r:embed="rId8"/>
          <a:stretch>
            <a:fillRect/>
          </a:stretch>
        </p:blipFill>
        <p:spPr>
          <a:xfrm>
            <a:off x="4537145" y="7664928"/>
            <a:ext cx="2060251" cy="19616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545" y="130810"/>
            <a:ext cx="6168390" cy="635000"/>
          </a:xfrm>
          <a:prstGeom prst="rect">
            <a:avLst/>
          </a:prstGeom>
        </p:spPr>
        <p:txBody>
          <a:bodyPr vert="horz" wrap="square" lIns="0" tIns="12065" rIns="0" bIns="0" rtlCol="0">
            <a:spAutoFit/>
          </a:bodyPr>
          <a:lstStyle/>
          <a:p>
            <a:pPr marL="12700">
              <a:lnSpc>
                <a:spcPct val="100000"/>
              </a:lnSpc>
              <a:spcBef>
                <a:spcPts val="95"/>
              </a:spcBef>
            </a:pPr>
            <a:r>
              <a:rPr sz="4000" dirty="0"/>
              <a:t>Session</a:t>
            </a:r>
            <a:r>
              <a:rPr sz="4000" spc="-120" dirty="0"/>
              <a:t> </a:t>
            </a:r>
            <a:r>
              <a:rPr sz="4000" dirty="0"/>
              <a:t>Times,</a:t>
            </a:r>
            <a:r>
              <a:rPr sz="4000" spc="-105" dirty="0"/>
              <a:t> </a:t>
            </a:r>
            <a:r>
              <a:rPr sz="4000" dirty="0"/>
              <a:t>Costs,</a:t>
            </a:r>
            <a:r>
              <a:rPr sz="4000" spc="-120" dirty="0"/>
              <a:t> </a:t>
            </a:r>
            <a:r>
              <a:rPr sz="4000" dirty="0"/>
              <a:t>&amp;</a:t>
            </a:r>
            <a:r>
              <a:rPr sz="4000" spc="-120" dirty="0"/>
              <a:t> </a:t>
            </a:r>
            <a:r>
              <a:rPr sz="4000" spc="-10" dirty="0"/>
              <a:t>Terms</a:t>
            </a:r>
            <a:endParaRPr sz="4000"/>
          </a:p>
        </p:txBody>
      </p:sp>
      <p:graphicFrame>
        <p:nvGraphicFramePr>
          <p:cNvPr id="3" name="object 3"/>
          <p:cNvGraphicFramePr>
            <a:graphicFrameLocks noGrp="1"/>
          </p:cNvGraphicFramePr>
          <p:nvPr>
            <p:extLst>
              <p:ext uri="{D42A27DB-BD31-4B8C-83A1-F6EECF244321}">
                <p14:modId xmlns:p14="http://schemas.microsoft.com/office/powerpoint/2010/main" val="126845194"/>
              </p:ext>
            </p:extLst>
          </p:nvPr>
        </p:nvGraphicFramePr>
        <p:xfrm>
          <a:off x="182295" y="835786"/>
          <a:ext cx="6480809" cy="2235835"/>
        </p:xfrm>
        <a:graphic>
          <a:graphicData uri="http://schemas.openxmlformats.org/drawingml/2006/table">
            <a:tbl>
              <a:tblPr firstRow="1" bandRow="1">
                <a:tableStyleId>{2D5ABB26-0587-4C30-8999-92F81FD0307C}</a:tableStyleId>
              </a:tblPr>
              <a:tblGrid>
                <a:gridCol w="1983739">
                  <a:extLst>
                    <a:ext uri="{9D8B030D-6E8A-4147-A177-3AD203B41FA5}">
                      <a16:colId xmlns:a16="http://schemas.microsoft.com/office/drawing/2014/main" val="20000"/>
                    </a:ext>
                  </a:extLst>
                </a:gridCol>
                <a:gridCol w="4497070">
                  <a:extLst>
                    <a:ext uri="{9D8B030D-6E8A-4147-A177-3AD203B41FA5}">
                      <a16:colId xmlns:a16="http://schemas.microsoft.com/office/drawing/2014/main" val="20001"/>
                    </a:ext>
                  </a:extLst>
                </a:gridCol>
              </a:tblGrid>
              <a:tr h="383540">
                <a:tc>
                  <a:txBody>
                    <a:bodyPr/>
                    <a:lstStyle/>
                    <a:p>
                      <a:pPr marL="91440">
                        <a:lnSpc>
                          <a:spcPct val="100000"/>
                        </a:lnSpc>
                        <a:spcBef>
                          <a:spcPts val="310"/>
                        </a:spcBef>
                      </a:pPr>
                      <a:r>
                        <a:rPr sz="1600" b="1" dirty="0">
                          <a:solidFill>
                            <a:srgbClr val="FFFFFF"/>
                          </a:solidFill>
                          <a:latin typeface="Calibri"/>
                          <a:cs typeface="Calibri"/>
                        </a:rPr>
                        <a:t>Session</a:t>
                      </a:r>
                      <a:r>
                        <a:rPr sz="1600" b="1" spc="-45" dirty="0">
                          <a:solidFill>
                            <a:srgbClr val="FFFFFF"/>
                          </a:solidFill>
                          <a:latin typeface="Calibri"/>
                          <a:cs typeface="Calibri"/>
                        </a:rPr>
                        <a:t> </a:t>
                      </a:r>
                      <a:r>
                        <a:rPr sz="1600" b="1" spc="-20" dirty="0">
                          <a:solidFill>
                            <a:srgbClr val="FFFFFF"/>
                          </a:solidFill>
                          <a:latin typeface="Calibri"/>
                          <a:cs typeface="Calibri"/>
                        </a:rPr>
                        <a:t>time</a:t>
                      </a:r>
                      <a:endParaRPr sz="1600">
                        <a:latin typeface="Calibri"/>
                        <a:cs typeface="Calibri"/>
                      </a:endParaRPr>
                    </a:p>
                  </a:txBody>
                  <a:tcPr marL="0" marR="0" marT="39370" marB="0">
                    <a:solidFill>
                      <a:srgbClr val="4AACC5"/>
                    </a:solidFill>
                  </a:tcPr>
                </a:tc>
                <a:tc>
                  <a:txBody>
                    <a:bodyPr/>
                    <a:lstStyle/>
                    <a:p>
                      <a:pPr marL="340360">
                        <a:lnSpc>
                          <a:spcPct val="100000"/>
                        </a:lnSpc>
                        <a:spcBef>
                          <a:spcPts val="310"/>
                        </a:spcBef>
                      </a:pPr>
                      <a:r>
                        <a:rPr sz="1600" b="1" spc="-20" dirty="0">
                          <a:solidFill>
                            <a:srgbClr val="FFFFFF"/>
                          </a:solidFill>
                          <a:latin typeface="Calibri"/>
                          <a:cs typeface="Calibri"/>
                        </a:rPr>
                        <a:t>Cost</a:t>
                      </a:r>
                      <a:endParaRPr sz="1600">
                        <a:latin typeface="Calibri"/>
                        <a:cs typeface="Calibri"/>
                      </a:endParaRPr>
                    </a:p>
                  </a:txBody>
                  <a:tcPr marL="0" marR="0" marT="39370" marB="0">
                    <a:solidFill>
                      <a:srgbClr val="4AACC5"/>
                    </a:solidFill>
                  </a:tcPr>
                </a:tc>
                <a:extLst>
                  <a:ext uri="{0D108BD9-81ED-4DB2-BD59-A6C34878D82A}">
                    <a16:rowId xmlns:a16="http://schemas.microsoft.com/office/drawing/2014/main" val="10000"/>
                  </a:ext>
                </a:extLst>
              </a:tr>
              <a:tr h="364490">
                <a:tc>
                  <a:txBody>
                    <a:bodyPr/>
                    <a:lstStyle/>
                    <a:p>
                      <a:pPr marL="91440">
                        <a:lnSpc>
                          <a:spcPct val="100000"/>
                        </a:lnSpc>
                        <a:spcBef>
                          <a:spcPts val="210"/>
                        </a:spcBef>
                      </a:pPr>
                      <a:r>
                        <a:rPr sz="1600" dirty="0">
                          <a:solidFill>
                            <a:srgbClr val="888888"/>
                          </a:solidFill>
                          <a:latin typeface="Calibri"/>
                          <a:cs typeface="Calibri"/>
                        </a:rPr>
                        <a:t>7.45am</a:t>
                      </a:r>
                      <a:r>
                        <a:rPr sz="1600" spc="-30" dirty="0">
                          <a:solidFill>
                            <a:srgbClr val="888888"/>
                          </a:solidFill>
                          <a:latin typeface="Calibri"/>
                          <a:cs typeface="Calibri"/>
                        </a:rPr>
                        <a:t> </a:t>
                      </a:r>
                      <a:r>
                        <a:rPr sz="1600" dirty="0">
                          <a:solidFill>
                            <a:srgbClr val="888888"/>
                          </a:solidFill>
                          <a:latin typeface="Calibri"/>
                          <a:cs typeface="Calibri"/>
                        </a:rPr>
                        <a:t>–</a:t>
                      </a:r>
                      <a:r>
                        <a:rPr sz="1600" spc="-30" dirty="0">
                          <a:solidFill>
                            <a:srgbClr val="888888"/>
                          </a:solidFill>
                          <a:latin typeface="Calibri"/>
                          <a:cs typeface="Calibri"/>
                        </a:rPr>
                        <a:t> </a:t>
                      </a:r>
                      <a:r>
                        <a:rPr sz="1600" spc="-10" dirty="0">
                          <a:solidFill>
                            <a:srgbClr val="888888"/>
                          </a:solidFill>
                          <a:latin typeface="Calibri"/>
                          <a:cs typeface="Calibri"/>
                        </a:rPr>
                        <a:t>8.45am</a:t>
                      </a:r>
                      <a:endParaRPr sz="1600">
                        <a:latin typeface="Calibri"/>
                        <a:cs typeface="Calibri"/>
                      </a:endParaRPr>
                    </a:p>
                  </a:txBody>
                  <a:tcPr marL="0" marR="0" marT="26670" marB="0">
                    <a:lnL w="12700">
                      <a:solidFill>
                        <a:srgbClr val="4AACC5"/>
                      </a:solidFill>
                      <a:prstDash val="solid"/>
                    </a:lnL>
                    <a:lnB w="12700">
                      <a:solidFill>
                        <a:srgbClr val="4AACC5"/>
                      </a:solidFill>
                      <a:prstDash val="solid"/>
                    </a:lnB>
                    <a:solidFill>
                      <a:srgbClr val="E9F0F5"/>
                    </a:solidFill>
                  </a:tcPr>
                </a:tc>
                <a:tc>
                  <a:txBody>
                    <a:bodyPr/>
                    <a:lstStyle/>
                    <a:p>
                      <a:pPr marL="340360">
                        <a:lnSpc>
                          <a:spcPct val="100000"/>
                        </a:lnSpc>
                        <a:spcBef>
                          <a:spcPts val="210"/>
                        </a:spcBef>
                      </a:pPr>
                      <a:r>
                        <a:rPr sz="1600" dirty="0">
                          <a:solidFill>
                            <a:srgbClr val="888888"/>
                          </a:solidFill>
                          <a:latin typeface="Calibri"/>
                          <a:cs typeface="Calibri"/>
                        </a:rPr>
                        <a:t>£5.00</a:t>
                      </a:r>
                      <a:r>
                        <a:rPr sz="1600" spc="-10" dirty="0">
                          <a:solidFill>
                            <a:srgbClr val="888888"/>
                          </a:solidFill>
                          <a:latin typeface="Calibri"/>
                          <a:cs typeface="Calibri"/>
                        </a:rPr>
                        <a:t> (including</a:t>
                      </a:r>
                      <a:r>
                        <a:rPr sz="1600" spc="-35" dirty="0">
                          <a:solidFill>
                            <a:srgbClr val="888888"/>
                          </a:solidFill>
                          <a:latin typeface="Calibri"/>
                          <a:cs typeface="Calibri"/>
                        </a:rPr>
                        <a:t> </a:t>
                      </a:r>
                      <a:r>
                        <a:rPr sz="1600" spc="-10" dirty="0">
                          <a:solidFill>
                            <a:srgbClr val="888888"/>
                          </a:solidFill>
                          <a:latin typeface="Calibri"/>
                          <a:cs typeface="Calibri"/>
                        </a:rPr>
                        <a:t>breakfast)</a:t>
                      </a:r>
                      <a:endParaRPr sz="1600" dirty="0">
                        <a:latin typeface="Calibri"/>
                        <a:cs typeface="Calibri"/>
                      </a:endParaRPr>
                    </a:p>
                  </a:txBody>
                  <a:tcPr marL="0" marR="0" marT="26670" marB="0">
                    <a:lnR w="12700">
                      <a:solidFill>
                        <a:srgbClr val="4AACC5"/>
                      </a:solidFill>
                      <a:prstDash val="solid"/>
                    </a:lnR>
                    <a:lnB w="12700">
                      <a:solidFill>
                        <a:srgbClr val="4AACC5"/>
                      </a:solidFill>
                      <a:prstDash val="solid"/>
                    </a:lnB>
                    <a:solidFill>
                      <a:srgbClr val="E9F0F5"/>
                    </a:solidFill>
                  </a:tcPr>
                </a:tc>
                <a:extLst>
                  <a:ext uri="{0D108BD9-81ED-4DB2-BD59-A6C34878D82A}">
                    <a16:rowId xmlns:a16="http://schemas.microsoft.com/office/drawing/2014/main" val="10001"/>
                  </a:ext>
                </a:extLst>
              </a:tr>
              <a:tr h="370205">
                <a:tc>
                  <a:txBody>
                    <a:bodyPr/>
                    <a:lstStyle/>
                    <a:p>
                      <a:pPr marL="91440">
                        <a:lnSpc>
                          <a:spcPct val="100000"/>
                        </a:lnSpc>
                        <a:spcBef>
                          <a:spcPts val="260"/>
                        </a:spcBef>
                      </a:pPr>
                      <a:r>
                        <a:rPr sz="1600" dirty="0">
                          <a:solidFill>
                            <a:srgbClr val="888888"/>
                          </a:solidFill>
                          <a:latin typeface="Calibri"/>
                          <a:cs typeface="Calibri"/>
                        </a:rPr>
                        <a:t>8.45am</a:t>
                      </a:r>
                      <a:r>
                        <a:rPr sz="1600" spc="-30" dirty="0">
                          <a:solidFill>
                            <a:srgbClr val="888888"/>
                          </a:solidFill>
                          <a:latin typeface="Calibri"/>
                          <a:cs typeface="Calibri"/>
                        </a:rPr>
                        <a:t> </a:t>
                      </a:r>
                      <a:r>
                        <a:rPr sz="1600" dirty="0">
                          <a:solidFill>
                            <a:srgbClr val="888888"/>
                          </a:solidFill>
                          <a:latin typeface="Calibri"/>
                          <a:cs typeface="Calibri"/>
                        </a:rPr>
                        <a:t>–</a:t>
                      </a:r>
                      <a:r>
                        <a:rPr sz="1600" spc="-30" dirty="0">
                          <a:solidFill>
                            <a:srgbClr val="888888"/>
                          </a:solidFill>
                          <a:latin typeface="Calibri"/>
                          <a:cs typeface="Calibri"/>
                        </a:rPr>
                        <a:t> </a:t>
                      </a:r>
                      <a:r>
                        <a:rPr sz="1600" spc="-10" dirty="0">
                          <a:solidFill>
                            <a:srgbClr val="888888"/>
                          </a:solidFill>
                          <a:latin typeface="Calibri"/>
                          <a:cs typeface="Calibri"/>
                        </a:rPr>
                        <a:t>12.30pm</a:t>
                      </a:r>
                      <a:endParaRPr sz="1600">
                        <a:latin typeface="Calibri"/>
                        <a:cs typeface="Calibri"/>
                      </a:endParaRPr>
                    </a:p>
                  </a:txBody>
                  <a:tcPr marL="0" marR="0" marT="33020" marB="0">
                    <a:lnL w="12700">
                      <a:solidFill>
                        <a:srgbClr val="4AACC5"/>
                      </a:solidFill>
                      <a:prstDash val="solid"/>
                    </a:lnL>
                    <a:lnT w="12700">
                      <a:solidFill>
                        <a:srgbClr val="4AACC5"/>
                      </a:solidFill>
                      <a:prstDash val="solid"/>
                    </a:lnT>
                    <a:lnB w="12700">
                      <a:solidFill>
                        <a:srgbClr val="4AACC5"/>
                      </a:solidFill>
                      <a:prstDash val="solid"/>
                    </a:lnB>
                  </a:tcPr>
                </a:tc>
                <a:tc>
                  <a:txBody>
                    <a:bodyPr/>
                    <a:lstStyle/>
                    <a:p>
                      <a:pPr marL="340360">
                        <a:lnSpc>
                          <a:spcPct val="100000"/>
                        </a:lnSpc>
                        <a:spcBef>
                          <a:spcPts val="260"/>
                        </a:spcBef>
                      </a:pPr>
                      <a:r>
                        <a:rPr lang="en-GB" sz="1600" dirty="0">
                          <a:solidFill>
                            <a:srgbClr val="888888"/>
                          </a:solidFill>
                          <a:latin typeface="Calibri"/>
                          <a:cs typeface="Calibri"/>
                        </a:rPr>
                        <a:t>Age 3+ </a:t>
                      </a:r>
                      <a:r>
                        <a:rPr sz="1600" dirty="0">
                          <a:solidFill>
                            <a:srgbClr val="888888"/>
                          </a:solidFill>
                          <a:latin typeface="Calibri"/>
                          <a:cs typeface="Calibri"/>
                        </a:rPr>
                        <a:t>£</a:t>
                      </a:r>
                      <a:r>
                        <a:rPr lang="en-GB" sz="1600" dirty="0">
                          <a:solidFill>
                            <a:srgbClr val="888888"/>
                          </a:solidFill>
                          <a:latin typeface="Calibri"/>
                          <a:cs typeface="Calibri"/>
                        </a:rPr>
                        <a:t>20.85</a:t>
                      </a:r>
                      <a:r>
                        <a:rPr lang="en-GB" sz="1600" spc="-25" dirty="0">
                          <a:solidFill>
                            <a:srgbClr val="888888"/>
                          </a:solidFill>
                          <a:latin typeface="Calibri"/>
                          <a:cs typeface="Calibri"/>
                        </a:rPr>
                        <a:t>, age 2 - £21.55</a:t>
                      </a:r>
                    </a:p>
                    <a:p>
                      <a:pPr marL="340360">
                        <a:lnSpc>
                          <a:spcPct val="100000"/>
                        </a:lnSpc>
                        <a:spcBef>
                          <a:spcPts val="260"/>
                        </a:spcBef>
                      </a:pPr>
                      <a:r>
                        <a:rPr sz="1600" dirty="0">
                          <a:solidFill>
                            <a:srgbClr val="888888"/>
                          </a:solidFill>
                          <a:latin typeface="Calibri"/>
                          <a:cs typeface="Calibri"/>
                        </a:rPr>
                        <a:t>(or</a:t>
                      </a:r>
                      <a:r>
                        <a:rPr sz="1600" spc="-25" dirty="0">
                          <a:solidFill>
                            <a:srgbClr val="888888"/>
                          </a:solidFill>
                          <a:latin typeface="Calibri"/>
                          <a:cs typeface="Calibri"/>
                        </a:rPr>
                        <a:t> </a:t>
                      </a:r>
                      <a:r>
                        <a:rPr sz="1600" dirty="0">
                          <a:solidFill>
                            <a:srgbClr val="888888"/>
                          </a:solidFill>
                          <a:latin typeface="Calibri"/>
                          <a:cs typeface="Calibri"/>
                        </a:rPr>
                        <a:t>free</a:t>
                      </a:r>
                      <a:r>
                        <a:rPr sz="1600" spc="-35" dirty="0">
                          <a:solidFill>
                            <a:srgbClr val="888888"/>
                          </a:solidFill>
                          <a:latin typeface="Calibri"/>
                          <a:cs typeface="Calibri"/>
                        </a:rPr>
                        <a:t> </a:t>
                      </a:r>
                      <a:r>
                        <a:rPr sz="1600" spc="-10" dirty="0">
                          <a:solidFill>
                            <a:srgbClr val="888888"/>
                          </a:solidFill>
                          <a:latin typeface="Calibri"/>
                          <a:cs typeface="Calibri"/>
                        </a:rPr>
                        <a:t>entitlement</a:t>
                      </a:r>
                      <a:r>
                        <a:rPr sz="1600" spc="-55" dirty="0">
                          <a:solidFill>
                            <a:srgbClr val="888888"/>
                          </a:solidFill>
                          <a:latin typeface="Calibri"/>
                          <a:cs typeface="Calibri"/>
                        </a:rPr>
                        <a:t> </a:t>
                      </a:r>
                      <a:r>
                        <a:rPr sz="1600" dirty="0">
                          <a:solidFill>
                            <a:srgbClr val="888888"/>
                          </a:solidFill>
                          <a:latin typeface="Calibri"/>
                          <a:cs typeface="Calibri"/>
                        </a:rPr>
                        <a:t>where</a:t>
                      </a:r>
                      <a:r>
                        <a:rPr sz="1600" spc="-10" dirty="0">
                          <a:solidFill>
                            <a:srgbClr val="888888"/>
                          </a:solidFill>
                          <a:latin typeface="Calibri"/>
                          <a:cs typeface="Calibri"/>
                        </a:rPr>
                        <a:t> available)</a:t>
                      </a:r>
                      <a:endParaRPr sz="1600" dirty="0">
                        <a:latin typeface="Calibri"/>
                        <a:cs typeface="Calibri"/>
                      </a:endParaRPr>
                    </a:p>
                  </a:txBody>
                  <a:tcPr marL="0" marR="0" marT="33020" marB="0">
                    <a:lnR w="12700">
                      <a:solidFill>
                        <a:srgbClr val="4AACC5"/>
                      </a:solidFill>
                      <a:prstDash val="solid"/>
                    </a:lnR>
                    <a:lnT w="12700">
                      <a:solidFill>
                        <a:srgbClr val="4AACC5"/>
                      </a:solidFill>
                      <a:prstDash val="solid"/>
                    </a:lnT>
                    <a:lnB w="12700">
                      <a:solidFill>
                        <a:srgbClr val="4AACC5"/>
                      </a:solidFill>
                      <a:prstDash val="solid"/>
                    </a:lnB>
                  </a:tcPr>
                </a:tc>
                <a:extLst>
                  <a:ext uri="{0D108BD9-81ED-4DB2-BD59-A6C34878D82A}">
                    <a16:rowId xmlns:a16="http://schemas.microsoft.com/office/drawing/2014/main" val="10002"/>
                  </a:ext>
                </a:extLst>
              </a:tr>
              <a:tr h="370840">
                <a:tc>
                  <a:txBody>
                    <a:bodyPr/>
                    <a:lstStyle/>
                    <a:p>
                      <a:pPr marL="91440">
                        <a:lnSpc>
                          <a:spcPct val="100000"/>
                        </a:lnSpc>
                        <a:spcBef>
                          <a:spcPts val="260"/>
                        </a:spcBef>
                      </a:pPr>
                      <a:r>
                        <a:rPr sz="1600" dirty="0">
                          <a:solidFill>
                            <a:srgbClr val="888888"/>
                          </a:solidFill>
                          <a:latin typeface="Calibri"/>
                          <a:cs typeface="Calibri"/>
                        </a:rPr>
                        <a:t>12.30pm</a:t>
                      </a:r>
                      <a:r>
                        <a:rPr sz="1600" spc="-30" dirty="0">
                          <a:solidFill>
                            <a:srgbClr val="888888"/>
                          </a:solidFill>
                          <a:latin typeface="Calibri"/>
                          <a:cs typeface="Calibri"/>
                        </a:rPr>
                        <a:t> </a:t>
                      </a:r>
                      <a:r>
                        <a:rPr sz="1600" dirty="0">
                          <a:solidFill>
                            <a:srgbClr val="888888"/>
                          </a:solidFill>
                          <a:latin typeface="Calibri"/>
                          <a:cs typeface="Calibri"/>
                        </a:rPr>
                        <a:t>–</a:t>
                      </a:r>
                      <a:r>
                        <a:rPr sz="1600" spc="-40" dirty="0">
                          <a:solidFill>
                            <a:srgbClr val="888888"/>
                          </a:solidFill>
                          <a:latin typeface="Calibri"/>
                          <a:cs typeface="Calibri"/>
                        </a:rPr>
                        <a:t> </a:t>
                      </a:r>
                      <a:r>
                        <a:rPr sz="1600" spc="-10" dirty="0">
                          <a:solidFill>
                            <a:srgbClr val="888888"/>
                          </a:solidFill>
                          <a:latin typeface="Calibri"/>
                          <a:cs typeface="Calibri"/>
                        </a:rPr>
                        <a:t>4.15pm</a:t>
                      </a:r>
                      <a:endParaRPr sz="1600">
                        <a:latin typeface="Calibri"/>
                        <a:cs typeface="Calibri"/>
                      </a:endParaRPr>
                    </a:p>
                  </a:txBody>
                  <a:tcPr marL="0" marR="0" marT="33020" marB="0">
                    <a:lnL w="12700">
                      <a:solidFill>
                        <a:srgbClr val="4AACC5"/>
                      </a:solidFill>
                      <a:prstDash val="solid"/>
                    </a:lnL>
                    <a:lnT w="12700">
                      <a:solidFill>
                        <a:srgbClr val="4AACC5"/>
                      </a:solidFill>
                      <a:prstDash val="solid"/>
                    </a:lnT>
                    <a:lnB w="12700">
                      <a:solidFill>
                        <a:srgbClr val="4AACC5"/>
                      </a:solidFill>
                      <a:prstDash val="solid"/>
                    </a:lnB>
                    <a:solidFill>
                      <a:srgbClr val="E9F0F5"/>
                    </a:solidFill>
                  </a:tcPr>
                </a:tc>
                <a:tc>
                  <a:txBody>
                    <a:bodyPr/>
                    <a:lstStyle/>
                    <a:p>
                      <a:pPr marL="340360" marR="0" lvl="0" indent="0" defTabSz="914400" eaLnBrk="1" fontAlgn="auto" latinLnBrk="0" hangingPunct="1">
                        <a:lnSpc>
                          <a:spcPct val="100000"/>
                        </a:lnSpc>
                        <a:spcBef>
                          <a:spcPts val="260"/>
                        </a:spcBef>
                        <a:spcAft>
                          <a:spcPts val="0"/>
                        </a:spcAft>
                        <a:buClrTx/>
                        <a:buSzTx/>
                        <a:buFontTx/>
                        <a:buNone/>
                        <a:tabLst/>
                        <a:defRPr/>
                      </a:pPr>
                      <a:r>
                        <a:rPr lang="en-GB" sz="1600" dirty="0">
                          <a:solidFill>
                            <a:srgbClr val="888888"/>
                          </a:solidFill>
                          <a:latin typeface="+mn-lt"/>
                          <a:cs typeface="Calibri"/>
                        </a:rPr>
                        <a:t>Age 3+ £20.85</a:t>
                      </a:r>
                      <a:r>
                        <a:rPr lang="en-GB" sz="1600" spc="-25" dirty="0">
                          <a:solidFill>
                            <a:srgbClr val="888888"/>
                          </a:solidFill>
                          <a:latin typeface="+mn-lt"/>
                          <a:cs typeface="Calibri"/>
                        </a:rPr>
                        <a:t>, age 2 - £21.55</a:t>
                      </a:r>
                    </a:p>
                    <a:p>
                      <a:pPr marL="340360">
                        <a:lnSpc>
                          <a:spcPct val="100000"/>
                        </a:lnSpc>
                        <a:spcBef>
                          <a:spcPts val="260"/>
                        </a:spcBef>
                      </a:pPr>
                      <a:r>
                        <a:rPr sz="1600" dirty="0">
                          <a:solidFill>
                            <a:srgbClr val="888888"/>
                          </a:solidFill>
                          <a:latin typeface="Calibri"/>
                          <a:cs typeface="Calibri"/>
                        </a:rPr>
                        <a:t>(or</a:t>
                      </a:r>
                      <a:r>
                        <a:rPr sz="1600" spc="-25" dirty="0">
                          <a:solidFill>
                            <a:srgbClr val="888888"/>
                          </a:solidFill>
                          <a:latin typeface="Calibri"/>
                          <a:cs typeface="Calibri"/>
                        </a:rPr>
                        <a:t> </a:t>
                      </a:r>
                      <a:r>
                        <a:rPr sz="1600" dirty="0">
                          <a:solidFill>
                            <a:srgbClr val="888888"/>
                          </a:solidFill>
                          <a:latin typeface="Calibri"/>
                          <a:cs typeface="Calibri"/>
                        </a:rPr>
                        <a:t>free</a:t>
                      </a:r>
                      <a:r>
                        <a:rPr sz="1600" spc="-35" dirty="0">
                          <a:solidFill>
                            <a:srgbClr val="888888"/>
                          </a:solidFill>
                          <a:latin typeface="Calibri"/>
                          <a:cs typeface="Calibri"/>
                        </a:rPr>
                        <a:t> </a:t>
                      </a:r>
                      <a:r>
                        <a:rPr sz="1600" spc="-10" dirty="0">
                          <a:solidFill>
                            <a:srgbClr val="888888"/>
                          </a:solidFill>
                          <a:latin typeface="Calibri"/>
                          <a:cs typeface="Calibri"/>
                        </a:rPr>
                        <a:t>entitlement</a:t>
                      </a:r>
                      <a:r>
                        <a:rPr sz="1600" spc="-55" dirty="0">
                          <a:solidFill>
                            <a:srgbClr val="888888"/>
                          </a:solidFill>
                          <a:latin typeface="Calibri"/>
                          <a:cs typeface="Calibri"/>
                        </a:rPr>
                        <a:t> </a:t>
                      </a:r>
                      <a:r>
                        <a:rPr sz="1600" dirty="0">
                          <a:solidFill>
                            <a:srgbClr val="888888"/>
                          </a:solidFill>
                          <a:latin typeface="Calibri"/>
                          <a:cs typeface="Calibri"/>
                        </a:rPr>
                        <a:t>where</a:t>
                      </a:r>
                      <a:r>
                        <a:rPr sz="1600" spc="-10" dirty="0">
                          <a:solidFill>
                            <a:srgbClr val="888888"/>
                          </a:solidFill>
                          <a:latin typeface="Calibri"/>
                          <a:cs typeface="Calibri"/>
                        </a:rPr>
                        <a:t> available)</a:t>
                      </a:r>
                      <a:endParaRPr sz="1600" dirty="0">
                        <a:latin typeface="Calibri"/>
                        <a:cs typeface="Calibri"/>
                      </a:endParaRPr>
                    </a:p>
                  </a:txBody>
                  <a:tcPr marL="0" marR="0" marT="33020" marB="0">
                    <a:lnR w="12700">
                      <a:solidFill>
                        <a:srgbClr val="4AACC5"/>
                      </a:solidFill>
                      <a:prstDash val="solid"/>
                    </a:lnR>
                    <a:lnT w="12700">
                      <a:solidFill>
                        <a:srgbClr val="4AACC5"/>
                      </a:solidFill>
                      <a:prstDash val="solid"/>
                    </a:lnT>
                    <a:lnB w="12700">
                      <a:solidFill>
                        <a:srgbClr val="4AACC5"/>
                      </a:solidFill>
                      <a:prstDash val="solid"/>
                    </a:lnB>
                    <a:solidFill>
                      <a:srgbClr val="E9F0F5"/>
                    </a:solidFill>
                  </a:tcPr>
                </a:tc>
                <a:extLst>
                  <a:ext uri="{0D108BD9-81ED-4DB2-BD59-A6C34878D82A}">
                    <a16:rowId xmlns:a16="http://schemas.microsoft.com/office/drawing/2014/main" val="10003"/>
                  </a:ext>
                </a:extLst>
              </a:tr>
              <a:tr h="370205">
                <a:tc>
                  <a:txBody>
                    <a:bodyPr/>
                    <a:lstStyle/>
                    <a:p>
                      <a:pPr marL="91440">
                        <a:lnSpc>
                          <a:spcPct val="100000"/>
                        </a:lnSpc>
                        <a:spcBef>
                          <a:spcPts val="260"/>
                        </a:spcBef>
                      </a:pPr>
                      <a:r>
                        <a:rPr sz="1600" dirty="0">
                          <a:solidFill>
                            <a:srgbClr val="888888"/>
                          </a:solidFill>
                          <a:latin typeface="Calibri"/>
                          <a:cs typeface="Calibri"/>
                        </a:rPr>
                        <a:t>4.15pm</a:t>
                      </a:r>
                      <a:r>
                        <a:rPr sz="1600" spc="-20" dirty="0">
                          <a:solidFill>
                            <a:srgbClr val="888888"/>
                          </a:solidFill>
                          <a:latin typeface="Calibri"/>
                          <a:cs typeface="Calibri"/>
                        </a:rPr>
                        <a:t> </a:t>
                      </a:r>
                      <a:r>
                        <a:rPr sz="1600" dirty="0">
                          <a:solidFill>
                            <a:srgbClr val="888888"/>
                          </a:solidFill>
                          <a:latin typeface="Calibri"/>
                          <a:cs typeface="Calibri"/>
                        </a:rPr>
                        <a:t>–</a:t>
                      </a:r>
                      <a:r>
                        <a:rPr sz="1600" spc="-35" dirty="0">
                          <a:solidFill>
                            <a:srgbClr val="888888"/>
                          </a:solidFill>
                          <a:latin typeface="Calibri"/>
                          <a:cs typeface="Calibri"/>
                        </a:rPr>
                        <a:t> </a:t>
                      </a:r>
                      <a:r>
                        <a:rPr sz="1600" spc="-10" dirty="0">
                          <a:solidFill>
                            <a:srgbClr val="888888"/>
                          </a:solidFill>
                          <a:latin typeface="Calibri"/>
                          <a:cs typeface="Calibri"/>
                        </a:rPr>
                        <a:t>6.00pm</a:t>
                      </a:r>
                      <a:endParaRPr sz="1600">
                        <a:latin typeface="Calibri"/>
                        <a:cs typeface="Calibri"/>
                      </a:endParaRPr>
                    </a:p>
                  </a:txBody>
                  <a:tcPr marL="0" marR="0" marT="33020" marB="0">
                    <a:lnL w="12700">
                      <a:solidFill>
                        <a:srgbClr val="4AACC5"/>
                      </a:solidFill>
                      <a:prstDash val="solid"/>
                    </a:lnL>
                    <a:lnT w="12700">
                      <a:solidFill>
                        <a:srgbClr val="4AACC5"/>
                      </a:solidFill>
                      <a:prstDash val="solid"/>
                    </a:lnT>
                    <a:lnB w="12700">
                      <a:solidFill>
                        <a:srgbClr val="4AACC5"/>
                      </a:solidFill>
                      <a:prstDash val="solid"/>
                    </a:lnB>
                  </a:tcPr>
                </a:tc>
                <a:tc>
                  <a:txBody>
                    <a:bodyPr/>
                    <a:lstStyle/>
                    <a:p>
                      <a:pPr marL="340360">
                        <a:lnSpc>
                          <a:spcPct val="100000"/>
                        </a:lnSpc>
                        <a:spcBef>
                          <a:spcPts val="260"/>
                        </a:spcBef>
                      </a:pPr>
                      <a:r>
                        <a:rPr sz="1600" dirty="0">
                          <a:solidFill>
                            <a:srgbClr val="888888"/>
                          </a:solidFill>
                          <a:latin typeface="Calibri"/>
                          <a:cs typeface="Calibri"/>
                        </a:rPr>
                        <a:t>£10 </a:t>
                      </a:r>
                      <a:r>
                        <a:rPr sz="1600" spc="-10" dirty="0">
                          <a:solidFill>
                            <a:srgbClr val="888888"/>
                          </a:solidFill>
                          <a:latin typeface="Calibri"/>
                          <a:cs typeface="Calibri"/>
                        </a:rPr>
                        <a:t>(including</a:t>
                      </a:r>
                      <a:r>
                        <a:rPr sz="1600" spc="-40" dirty="0">
                          <a:solidFill>
                            <a:srgbClr val="888888"/>
                          </a:solidFill>
                          <a:latin typeface="Calibri"/>
                          <a:cs typeface="Calibri"/>
                        </a:rPr>
                        <a:t> </a:t>
                      </a:r>
                      <a:r>
                        <a:rPr sz="1600" spc="-20" dirty="0">
                          <a:solidFill>
                            <a:srgbClr val="888888"/>
                          </a:solidFill>
                          <a:latin typeface="Calibri"/>
                          <a:cs typeface="Calibri"/>
                        </a:rPr>
                        <a:t>tea)</a:t>
                      </a:r>
                      <a:endParaRPr sz="1600" dirty="0">
                        <a:latin typeface="Calibri"/>
                        <a:cs typeface="Calibri"/>
                      </a:endParaRPr>
                    </a:p>
                  </a:txBody>
                  <a:tcPr marL="0" marR="0" marT="33020" marB="0">
                    <a:lnR w="12700">
                      <a:solidFill>
                        <a:srgbClr val="4AACC5"/>
                      </a:solidFill>
                      <a:prstDash val="solid"/>
                    </a:lnR>
                    <a:lnT w="12700">
                      <a:solidFill>
                        <a:srgbClr val="4AACC5"/>
                      </a:solidFill>
                      <a:prstDash val="solid"/>
                    </a:lnT>
                    <a:lnB w="12700">
                      <a:solidFill>
                        <a:srgbClr val="4AACC5"/>
                      </a:solidFill>
                      <a:prstDash val="solid"/>
                    </a:lnB>
                  </a:tcPr>
                </a:tc>
                <a:extLst>
                  <a:ext uri="{0D108BD9-81ED-4DB2-BD59-A6C34878D82A}">
                    <a16:rowId xmlns:a16="http://schemas.microsoft.com/office/drawing/2014/main" val="10004"/>
                  </a:ext>
                </a:extLst>
              </a:tr>
            </a:tbl>
          </a:graphicData>
        </a:graphic>
      </p:graphicFrame>
      <p:sp>
        <p:nvSpPr>
          <p:cNvPr id="4" name="object 4"/>
          <p:cNvSpPr txBox="1"/>
          <p:nvPr/>
        </p:nvSpPr>
        <p:spPr>
          <a:xfrm>
            <a:off x="234847" y="3353561"/>
            <a:ext cx="6219190" cy="513080"/>
          </a:xfrm>
          <a:prstGeom prst="rect">
            <a:avLst/>
          </a:prstGeom>
        </p:spPr>
        <p:txBody>
          <a:bodyPr vert="horz" wrap="square" lIns="0" tIns="12065" rIns="0" bIns="0" rtlCol="0">
            <a:spAutoFit/>
          </a:bodyPr>
          <a:lstStyle/>
          <a:p>
            <a:pPr marL="12700" marR="5080">
              <a:lnSpc>
                <a:spcPct val="100000"/>
              </a:lnSpc>
              <a:spcBef>
                <a:spcPts val="95"/>
              </a:spcBef>
            </a:pPr>
            <a:r>
              <a:rPr sz="1600" dirty="0">
                <a:solidFill>
                  <a:srgbClr val="888888"/>
                </a:solidFill>
                <a:latin typeface="Calibri"/>
                <a:cs typeface="Calibri"/>
              </a:rPr>
              <a:t>Please</a:t>
            </a:r>
            <a:r>
              <a:rPr sz="1600" spc="-55" dirty="0">
                <a:solidFill>
                  <a:srgbClr val="888888"/>
                </a:solidFill>
                <a:latin typeface="Calibri"/>
                <a:cs typeface="Calibri"/>
              </a:rPr>
              <a:t> </a:t>
            </a:r>
            <a:r>
              <a:rPr sz="1600" dirty="0">
                <a:solidFill>
                  <a:srgbClr val="888888"/>
                </a:solidFill>
                <a:latin typeface="Calibri"/>
                <a:cs typeface="Calibri"/>
              </a:rPr>
              <a:t>note:</a:t>
            </a:r>
            <a:r>
              <a:rPr sz="1600" spc="-55" dirty="0">
                <a:solidFill>
                  <a:srgbClr val="888888"/>
                </a:solidFill>
                <a:latin typeface="Calibri"/>
                <a:cs typeface="Calibri"/>
              </a:rPr>
              <a:t> </a:t>
            </a:r>
            <a:r>
              <a:rPr sz="1600" dirty="0">
                <a:solidFill>
                  <a:srgbClr val="888888"/>
                </a:solidFill>
                <a:latin typeface="Calibri"/>
                <a:cs typeface="Calibri"/>
              </a:rPr>
              <a:t>we</a:t>
            </a:r>
            <a:r>
              <a:rPr sz="1600" spc="-40" dirty="0">
                <a:solidFill>
                  <a:srgbClr val="888888"/>
                </a:solidFill>
                <a:latin typeface="Calibri"/>
                <a:cs typeface="Calibri"/>
              </a:rPr>
              <a:t> </a:t>
            </a:r>
            <a:r>
              <a:rPr sz="1600" dirty="0">
                <a:solidFill>
                  <a:srgbClr val="888888"/>
                </a:solidFill>
                <a:latin typeface="Calibri"/>
                <a:cs typeface="Calibri"/>
              </a:rPr>
              <a:t>cannot</a:t>
            </a:r>
            <a:r>
              <a:rPr sz="1600" spc="-50" dirty="0">
                <a:solidFill>
                  <a:srgbClr val="888888"/>
                </a:solidFill>
                <a:latin typeface="Calibri"/>
                <a:cs typeface="Calibri"/>
              </a:rPr>
              <a:t> </a:t>
            </a:r>
            <a:r>
              <a:rPr sz="1600" dirty="0">
                <a:solidFill>
                  <a:srgbClr val="888888"/>
                </a:solidFill>
                <a:latin typeface="Calibri"/>
                <a:cs typeface="Calibri"/>
              </a:rPr>
              <a:t>refund</a:t>
            </a:r>
            <a:r>
              <a:rPr sz="1600" spc="-45" dirty="0">
                <a:solidFill>
                  <a:srgbClr val="888888"/>
                </a:solidFill>
                <a:latin typeface="Calibri"/>
                <a:cs typeface="Calibri"/>
              </a:rPr>
              <a:t> </a:t>
            </a:r>
            <a:r>
              <a:rPr sz="1600" dirty="0">
                <a:solidFill>
                  <a:srgbClr val="888888"/>
                </a:solidFill>
                <a:latin typeface="Calibri"/>
                <a:cs typeface="Calibri"/>
              </a:rPr>
              <a:t>any</a:t>
            </a:r>
            <a:r>
              <a:rPr sz="1600" spc="-70" dirty="0">
                <a:solidFill>
                  <a:srgbClr val="888888"/>
                </a:solidFill>
                <a:latin typeface="Calibri"/>
                <a:cs typeface="Calibri"/>
              </a:rPr>
              <a:t> </a:t>
            </a:r>
            <a:r>
              <a:rPr sz="1600" dirty="0">
                <a:solidFill>
                  <a:srgbClr val="888888"/>
                </a:solidFill>
                <a:latin typeface="Calibri"/>
                <a:cs typeface="Calibri"/>
              </a:rPr>
              <a:t>days</a:t>
            </a:r>
            <a:r>
              <a:rPr sz="1600" spc="-55" dirty="0">
                <a:solidFill>
                  <a:srgbClr val="888888"/>
                </a:solidFill>
                <a:latin typeface="Calibri"/>
                <a:cs typeface="Calibri"/>
              </a:rPr>
              <a:t> </a:t>
            </a:r>
            <a:r>
              <a:rPr sz="1600" dirty="0">
                <a:solidFill>
                  <a:srgbClr val="888888"/>
                </a:solidFill>
                <a:latin typeface="Calibri"/>
                <a:cs typeface="Calibri"/>
              </a:rPr>
              <a:t>when</a:t>
            </a:r>
            <a:r>
              <a:rPr sz="1600" spc="-50" dirty="0">
                <a:solidFill>
                  <a:srgbClr val="888888"/>
                </a:solidFill>
                <a:latin typeface="Calibri"/>
                <a:cs typeface="Calibri"/>
              </a:rPr>
              <a:t> </a:t>
            </a:r>
            <a:r>
              <a:rPr sz="1600" dirty="0">
                <a:solidFill>
                  <a:srgbClr val="888888"/>
                </a:solidFill>
                <a:latin typeface="Calibri"/>
                <a:cs typeface="Calibri"/>
              </a:rPr>
              <a:t>your</a:t>
            </a:r>
            <a:r>
              <a:rPr sz="1600" spc="-30" dirty="0">
                <a:solidFill>
                  <a:srgbClr val="888888"/>
                </a:solidFill>
                <a:latin typeface="Calibri"/>
                <a:cs typeface="Calibri"/>
              </a:rPr>
              <a:t> </a:t>
            </a:r>
            <a:r>
              <a:rPr sz="1600" dirty="0">
                <a:solidFill>
                  <a:srgbClr val="888888"/>
                </a:solidFill>
                <a:latin typeface="Calibri"/>
                <a:cs typeface="Calibri"/>
              </a:rPr>
              <a:t>child</a:t>
            </a:r>
            <a:r>
              <a:rPr sz="1600" spc="-75" dirty="0">
                <a:solidFill>
                  <a:srgbClr val="888888"/>
                </a:solidFill>
                <a:latin typeface="Calibri"/>
                <a:cs typeface="Calibri"/>
              </a:rPr>
              <a:t> </a:t>
            </a:r>
            <a:r>
              <a:rPr sz="1600" dirty="0">
                <a:solidFill>
                  <a:srgbClr val="888888"/>
                </a:solidFill>
                <a:latin typeface="Calibri"/>
                <a:cs typeface="Calibri"/>
              </a:rPr>
              <a:t>cannot</a:t>
            </a:r>
            <a:r>
              <a:rPr sz="1600" spc="-55" dirty="0">
                <a:solidFill>
                  <a:srgbClr val="888888"/>
                </a:solidFill>
                <a:latin typeface="Calibri"/>
                <a:cs typeface="Calibri"/>
              </a:rPr>
              <a:t> </a:t>
            </a:r>
            <a:r>
              <a:rPr sz="1600" spc="-10" dirty="0">
                <a:solidFill>
                  <a:srgbClr val="888888"/>
                </a:solidFill>
                <a:latin typeface="Calibri"/>
                <a:cs typeface="Calibri"/>
              </a:rPr>
              <a:t>attend</a:t>
            </a:r>
            <a:r>
              <a:rPr sz="1600" spc="-65" dirty="0">
                <a:solidFill>
                  <a:srgbClr val="888888"/>
                </a:solidFill>
                <a:latin typeface="Calibri"/>
                <a:cs typeface="Calibri"/>
              </a:rPr>
              <a:t> </a:t>
            </a:r>
            <a:r>
              <a:rPr sz="1600" spc="-25" dirty="0">
                <a:solidFill>
                  <a:srgbClr val="888888"/>
                </a:solidFill>
                <a:latin typeface="Calibri"/>
                <a:cs typeface="Calibri"/>
              </a:rPr>
              <a:t>due </a:t>
            </a:r>
            <a:r>
              <a:rPr sz="1600" dirty="0">
                <a:solidFill>
                  <a:srgbClr val="888888"/>
                </a:solidFill>
                <a:latin typeface="Calibri"/>
                <a:cs typeface="Calibri"/>
              </a:rPr>
              <a:t>to</a:t>
            </a:r>
            <a:r>
              <a:rPr sz="1600" spc="-40" dirty="0">
                <a:solidFill>
                  <a:srgbClr val="888888"/>
                </a:solidFill>
                <a:latin typeface="Calibri"/>
                <a:cs typeface="Calibri"/>
              </a:rPr>
              <a:t> </a:t>
            </a:r>
            <a:r>
              <a:rPr sz="1600" dirty="0">
                <a:solidFill>
                  <a:srgbClr val="888888"/>
                </a:solidFill>
                <a:latin typeface="Calibri"/>
                <a:cs typeface="Calibri"/>
              </a:rPr>
              <a:t>illness</a:t>
            </a:r>
            <a:r>
              <a:rPr sz="1600" spc="-65" dirty="0">
                <a:solidFill>
                  <a:srgbClr val="888888"/>
                </a:solidFill>
                <a:latin typeface="Calibri"/>
                <a:cs typeface="Calibri"/>
              </a:rPr>
              <a:t> </a:t>
            </a:r>
            <a:r>
              <a:rPr sz="1600" dirty="0">
                <a:solidFill>
                  <a:srgbClr val="888888"/>
                </a:solidFill>
                <a:latin typeface="Calibri"/>
                <a:cs typeface="Calibri"/>
              </a:rPr>
              <a:t>or</a:t>
            </a:r>
            <a:r>
              <a:rPr sz="1600" spc="-30" dirty="0">
                <a:solidFill>
                  <a:srgbClr val="888888"/>
                </a:solidFill>
                <a:latin typeface="Calibri"/>
                <a:cs typeface="Calibri"/>
              </a:rPr>
              <a:t> </a:t>
            </a:r>
            <a:r>
              <a:rPr sz="1600" dirty="0">
                <a:solidFill>
                  <a:srgbClr val="888888"/>
                </a:solidFill>
                <a:latin typeface="Calibri"/>
                <a:cs typeface="Calibri"/>
              </a:rPr>
              <a:t>other</a:t>
            </a:r>
            <a:r>
              <a:rPr sz="1600" spc="-35" dirty="0">
                <a:solidFill>
                  <a:srgbClr val="888888"/>
                </a:solidFill>
                <a:latin typeface="Calibri"/>
                <a:cs typeface="Calibri"/>
              </a:rPr>
              <a:t> </a:t>
            </a:r>
            <a:r>
              <a:rPr sz="1600" dirty="0">
                <a:solidFill>
                  <a:srgbClr val="888888"/>
                </a:solidFill>
                <a:latin typeface="Calibri"/>
                <a:cs typeface="Calibri"/>
              </a:rPr>
              <a:t>reasons.</a:t>
            </a:r>
            <a:r>
              <a:rPr sz="1600" spc="-15" dirty="0">
                <a:solidFill>
                  <a:srgbClr val="888888"/>
                </a:solidFill>
                <a:latin typeface="Calibri"/>
                <a:cs typeface="Calibri"/>
              </a:rPr>
              <a:t> </a:t>
            </a:r>
            <a:r>
              <a:rPr sz="1600" dirty="0">
                <a:solidFill>
                  <a:srgbClr val="888888"/>
                </a:solidFill>
                <a:latin typeface="Calibri"/>
                <a:cs typeface="Calibri"/>
              </a:rPr>
              <a:t>Our</a:t>
            </a:r>
            <a:r>
              <a:rPr sz="1600" spc="-25" dirty="0">
                <a:solidFill>
                  <a:srgbClr val="888888"/>
                </a:solidFill>
                <a:latin typeface="Calibri"/>
                <a:cs typeface="Calibri"/>
              </a:rPr>
              <a:t> </a:t>
            </a:r>
            <a:r>
              <a:rPr sz="1600" dirty="0">
                <a:solidFill>
                  <a:srgbClr val="888888"/>
                </a:solidFill>
                <a:latin typeface="Calibri"/>
                <a:cs typeface="Calibri"/>
              </a:rPr>
              <a:t>term</a:t>
            </a:r>
            <a:r>
              <a:rPr sz="1600" spc="-25" dirty="0">
                <a:solidFill>
                  <a:srgbClr val="888888"/>
                </a:solidFill>
                <a:latin typeface="Calibri"/>
                <a:cs typeface="Calibri"/>
              </a:rPr>
              <a:t> </a:t>
            </a:r>
            <a:r>
              <a:rPr sz="1600" dirty="0">
                <a:solidFill>
                  <a:srgbClr val="888888"/>
                </a:solidFill>
                <a:latin typeface="Calibri"/>
                <a:cs typeface="Calibri"/>
              </a:rPr>
              <a:t>dates</a:t>
            </a:r>
            <a:r>
              <a:rPr sz="1600" spc="-60" dirty="0">
                <a:solidFill>
                  <a:srgbClr val="888888"/>
                </a:solidFill>
                <a:latin typeface="Calibri"/>
                <a:cs typeface="Calibri"/>
              </a:rPr>
              <a:t> </a:t>
            </a:r>
            <a:r>
              <a:rPr sz="1600" dirty="0">
                <a:solidFill>
                  <a:srgbClr val="888888"/>
                </a:solidFill>
                <a:latin typeface="Calibri"/>
                <a:cs typeface="Calibri"/>
              </a:rPr>
              <a:t>for</a:t>
            </a:r>
            <a:r>
              <a:rPr sz="1600" spc="-25" dirty="0">
                <a:solidFill>
                  <a:srgbClr val="888888"/>
                </a:solidFill>
                <a:latin typeface="Calibri"/>
                <a:cs typeface="Calibri"/>
              </a:rPr>
              <a:t> </a:t>
            </a:r>
            <a:r>
              <a:rPr sz="1600" spc="-20" dirty="0">
                <a:solidFill>
                  <a:srgbClr val="888888"/>
                </a:solidFill>
                <a:latin typeface="Calibri"/>
                <a:cs typeface="Calibri"/>
              </a:rPr>
              <a:t>20</a:t>
            </a:r>
            <a:r>
              <a:rPr lang="en-GB" sz="1600" spc="-20" dirty="0">
                <a:solidFill>
                  <a:srgbClr val="888888"/>
                </a:solidFill>
                <a:latin typeface="Calibri"/>
                <a:cs typeface="Calibri"/>
              </a:rPr>
              <a:t>22-23</a:t>
            </a:r>
            <a:r>
              <a:rPr sz="1600" spc="-5" dirty="0">
                <a:solidFill>
                  <a:srgbClr val="888888"/>
                </a:solidFill>
                <a:latin typeface="Calibri"/>
                <a:cs typeface="Calibri"/>
              </a:rPr>
              <a:t> </a:t>
            </a:r>
            <a:r>
              <a:rPr sz="1600" spc="-20" dirty="0">
                <a:solidFill>
                  <a:srgbClr val="888888"/>
                </a:solidFill>
                <a:latin typeface="Calibri"/>
                <a:cs typeface="Calibri"/>
              </a:rPr>
              <a:t>are:</a:t>
            </a:r>
            <a:endParaRPr sz="1600" dirty="0">
              <a:latin typeface="Calibri"/>
              <a:cs typeface="Calibri"/>
            </a:endParaRPr>
          </a:p>
        </p:txBody>
      </p:sp>
      <p:graphicFrame>
        <p:nvGraphicFramePr>
          <p:cNvPr id="5" name="object 5"/>
          <p:cNvGraphicFramePr>
            <a:graphicFrameLocks noGrp="1"/>
          </p:cNvGraphicFramePr>
          <p:nvPr>
            <p:extLst>
              <p:ext uri="{D42A27DB-BD31-4B8C-83A1-F6EECF244321}">
                <p14:modId xmlns:p14="http://schemas.microsoft.com/office/powerpoint/2010/main" val="1856653941"/>
              </p:ext>
            </p:extLst>
          </p:nvPr>
        </p:nvGraphicFramePr>
        <p:xfrm>
          <a:off x="182295" y="3883836"/>
          <a:ext cx="6480175" cy="2618740"/>
        </p:xfrm>
        <a:graphic>
          <a:graphicData uri="http://schemas.openxmlformats.org/drawingml/2006/table">
            <a:tbl>
              <a:tblPr firstRow="1" bandRow="1">
                <a:tableStyleId>{2D5ABB26-0587-4C30-8999-92F81FD0307C}</a:tableStyleId>
              </a:tblPr>
              <a:tblGrid>
                <a:gridCol w="1417955">
                  <a:extLst>
                    <a:ext uri="{9D8B030D-6E8A-4147-A177-3AD203B41FA5}">
                      <a16:colId xmlns:a16="http://schemas.microsoft.com/office/drawing/2014/main" val="20000"/>
                    </a:ext>
                  </a:extLst>
                </a:gridCol>
                <a:gridCol w="5062220">
                  <a:extLst>
                    <a:ext uri="{9D8B030D-6E8A-4147-A177-3AD203B41FA5}">
                      <a16:colId xmlns:a16="http://schemas.microsoft.com/office/drawing/2014/main" val="20001"/>
                    </a:ext>
                  </a:extLst>
                </a:gridCol>
              </a:tblGrid>
              <a:tr h="383540">
                <a:tc>
                  <a:txBody>
                    <a:bodyPr/>
                    <a:lstStyle/>
                    <a:p>
                      <a:pPr marL="90805">
                        <a:lnSpc>
                          <a:spcPct val="100000"/>
                        </a:lnSpc>
                        <a:spcBef>
                          <a:spcPts val="315"/>
                        </a:spcBef>
                      </a:pPr>
                      <a:r>
                        <a:rPr sz="1600" b="1" spc="-20" dirty="0">
                          <a:solidFill>
                            <a:srgbClr val="FFFFFF"/>
                          </a:solidFill>
                          <a:latin typeface="Calibri"/>
                          <a:cs typeface="Calibri"/>
                        </a:rPr>
                        <a:t>Term</a:t>
                      </a:r>
                      <a:endParaRPr sz="1600">
                        <a:latin typeface="Calibri"/>
                        <a:cs typeface="Calibri"/>
                      </a:endParaRPr>
                    </a:p>
                  </a:txBody>
                  <a:tcPr marL="0" marR="0" marT="40005" marB="0">
                    <a:solidFill>
                      <a:srgbClr val="4AACC5"/>
                    </a:solidFill>
                  </a:tcPr>
                </a:tc>
                <a:tc>
                  <a:txBody>
                    <a:bodyPr/>
                    <a:lstStyle/>
                    <a:p>
                      <a:pPr marL="905510">
                        <a:lnSpc>
                          <a:spcPct val="100000"/>
                        </a:lnSpc>
                        <a:spcBef>
                          <a:spcPts val="315"/>
                        </a:spcBef>
                      </a:pPr>
                      <a:r>
                        <a:rPr sz="1600" b="1" spc="-10" dirty="0">
                          <a:solidFill>
                            <a:srgbClr val="FFFFFF"/>
                          </a:solidFill>
                          <a:latin typeface="Calibri"/>
                          <a:cs typeface="Calibri"/>
                        </a:rPr>
                        <a:t>Dates</a:t>
                      </a:r>
                      <a:endParaRPr sz="1600">
                        <a:latin typeface="Calibri"/>
                        <a:cs typeface="Calibri"/>
                      </a:endParaRPr>
                    </a:p>
                  </a:txBody>
                  <a:tcPr marL="0" marR="0" marT="40005" marB="0">
                    <a:solidFill>
                      <a:srgbClr val="4AACC5"/>
                    </a:solidFill>
                  </a:tcPr>
                </a:tc>
                <a:extLst>
                  <a:ext uri="{0D108BD9-81ED-4DB2-BD59-A6C34878D82A}">
                    <a16:rowId xmlns:a16="http://schemas.microsoft.com/office/drawing/2014/main" val="10000"/>
                  </a:ext>
                </a:extLst>
              </a:tr>
              <a:tr h="383540">
                <a:tc>
                  <a:txBody>
                    <a:bodyPr/>
                    <a:lstStyle/>
                    <a:p>
                      <a:pPr marL="90805">
                        <a:lnSpc>
                          <a:spcPct val="100000"/>
                        </a:lnSpc>
                        <a:spcBef>
                          <a:spcPts val="215"/>
                        </a:spcBef>
                      </a:pPr>
                      <a:r>
                        <a:rPr sz="1600" dirty="0">
                          <a:solidFill>
                            <a:srgbClr val="888888"/>
                          </a:solidFill>
                          <a:latin typeface="Calibri"/>
                          <a:cs typeface="Calibri"/>
                        </a:rPr>
                        <a:t>1</a:t>
                      </a:r>
                      <a:endParaRPr sz="1600">
                        <a:latin typeface="Calibri"/>
                        <a:cs typeface="Calibri"/>
                      </a:endParaRPr>
                    </a:p>
                  </a:txBody>
                  <a:tcPr marL="0" marR="0" marT="27305" marB="0">
                    <a:lnL w="12700">
                      <a:solidFill>
                        <a:srgbClr val="4AACC5"/>
                      </a:solidFill>
                      <a:prstDash val="solid"/>
                    </a:lnL>
                    <a:lnB w="12700">
                      <a:solidFill>
                        <a:srgbClr val="4AACC5"/>
                      </a:solidFill>
                      <a:prstDash val="solid"/>
                    </a:lnB>
                    <a:solidFill>
                      <a:srgbClr val="E9F0F5"/>
                    </a:solidFill>
                  </a:tcPr>
                </a:tc>
                <a:tc>
                  <a:txBody>
                    <a:bodyPr/>
                    <a:lstStyle/>
                    <a:p>
                      <a:pPr marL="905510">
                        <a:lnSpc>
                          <a:spcPct val="100000"/>
                        </a:lnSpc>
                        <a:spcBef>
                          <a:spcPts val="215"/>
                        </a:spcBef>
                      </a:pPr>
                      <a:r>
                        <a:rPr lang="en-GB" sz="1600" dirty="0">
                          <a:solidFill>
                            <a:schemeClr val="bg1">
                              <a:lumMod val="50000"/>
                            </a:schemeClr>
                          </a:solidFill>
                          <a:latin typeface="Calibri"/>
                          <a:cs typeface="Calibri"/>
                        </a:rPr>
                        <a:t>1</a:t>
                      </a:r>
                      <a:r>
                        <a:rPr lang="en-GB" sz="1600" baseline="30000" dirty="0">
                          <a:solidFill>
                            <a:schemeClr val="bg1">
                              <a:lumMod val="50000"/>
                            </a:schemeClr>
                          </a:solidFill>
                          <a:latin typeface="Calibri"/>
                          <a:cs typeface="Calibri"/>
                        </a:rPr>
                        <a:t>st</a:t>
                      </a:r>
                      <a:r>
                        <a:rPr lang="en-GB" sz="1600" dirty="0">
                          <a:solidFill>
                            <a:schemeClr val="bg1">
                              <a:lumMod val="50000"/>
                            </a:schemeClr>
                          </a:solidFill>
                          <a:latin typeface="Calibri"/>
                          <a:cs typeface="Calibri"/>
                        </a:rPr>
                        <a:t> September 2022 – 19</a:t>
                      </a:r>
                      <a:r>
                        <a:rPr lang="en-GB" sz="1600" baseline="30000" dirty="0">
                          <a:solidFill>
                            <a:schemeClr val="bg1">
                              <a:lumMod val="50000"/>
                            </a:schemeClr>
                          </a:solidFill>
                          <a:latin typeface="Calibri"/>
                          <a:cs typeface="Calibri"/>
                        </a:rPr>
                        <a:t>th</a:t>
                      </a:r>
                      <a:r>
                        <a:rPr lang="en-GB" sz="1600" dirty="0">
                          <a:solidFill>
                            <a:schemeClr val="bg1">
                              <a:lumMod val="50000"/>
                            </a:schemeClr>
                          </a:solidFill>
                          <a:latin typeface="Calibri"/>
                          <a:cs typeface="Calibri"/>
                        </a:rPr>
                        <a:t> October 2022</a:t>
                      </a:r>
                      <a:endParaRPr sz="1600" dirty="0">
                        <a:solidFill>
                          <a:schemeClr val="bg1">
                            <a:lumMod val="50000"/>
                          </a:schemeClr>
                        </a:solidFill>
                        <a:latin typeface="Calibri"/>
                        <a:cs typeface="Calibri"/>
                      </a:endParaRPr>
                    </a:p>
                  </a:txBody>
                  <a:tcPr marL="0" marR="0" marT="27305" marB="0">
                    <a:lnR w="12700">
                      <a:solidFill>
                        <a:srgbClr val="4AACC5"/>
                      </a:solidFill>
                      <a:prstDash val="solid"/>
                    </a:lnR>
                    <a:lnB w="12700">
                      <a:solidFill>
                        <a:srgbClr val="4AACC5"/>
                      </a:solidFill>
                      <a:prstDash val="solid"/>
                    </a:lnB>
                    <a:solidFill>
                      <a:srgbClr val="E9F0F5"/>
                    </a:solidFill>
                  </a:tcPr>
                </a:tc>
                <a:extLst>
                  <a:ext uri="{0D108BD9-81ED-4DB2-BD59-A6C34878D82A}">
                    <a16:rowId xmlns:a16="http://schemas.microsoft.com/office/drawing/2014/main" val="10001"/>
                  </a:ext>
                </a:extLst>
              </a:tr>
              <a:tr h="370205">
                <a:tc>
                  <a:txBody>
                    <a:bodyPr/>
                    <a:lstStyle/>
                    <a:p>
                      <a:pPr marL="90805">
                        <a:lnSpc>
                          <a:spcPct val="100000"/>
                        </a:lnSpc>
                        <a:spcBef>
                          <a:spcPts val="265"/>
                        </a:spcBef>
                      </a:pPr>
                      <a:r>
                        <a:rPr sz="1600" dirty="0">
                          <a:solidFill>
                            <a:srgbClr val="888888"/>
                          </a:solidFill>
                          <a:latin typeface="Calibri"/>
                          <a:cs typeface="Calibri"/>
                        </a:rPr>
                        <a:t>2</a:t>
                      </a:r>
                      <a:endParaRPr sz="1600" dirty="0">
                        <a:latin typeface="Calibri"/>
                        <a:cs typeface="Calibri"/>
                      </a:endParaRPr>
                    </a:p>
                  </a:txBody>
                  <a:tcPr marL="0" marR="0" marT="33655" marB="0">
                    <a:lnL w="12700">
                      <a:solidFill>
                        <a:srgbClr val="4AACC5"/>
                      </a:solidFill>
                      <a:prstDash val="solid"/>
                    </a:lnL>
                    <a:lnT w="12700">
                      <a:solidFill>
                        <a:srgbClr val="4AACC5"/>
                      </a:solidFill>
                      <a:prstDash val="solid"/>
                    </a:lnT>
                    <a:lnB w="12700">
                      <a:solidFill>
                        <a:srgbClr val="4AACC5"/>
                      </a:solidFill>
                      <a:prstDash val="solid"/>
                    </a:lnB>
                  </a:tcPr>
                </a:tc>
                <a:tc>
                  <a:txBody>
                    <a:bodyPr/>
                    <a:lstStyle/>
                    <a:p>
                      <a:pPr marL="905510">
                        <a:lnSpc>
                          <a:spcPct val="100000"/>
                        </a:lnSpc>
                        <a:spcBef>
                          <a:spcPts val="265"/>
                        </a:spcBef>
                      </a:pPr>
                      <a:r>
                        <a:rPr lang="en-GB" sz="1600" dirty="0">
                          <a:solidFill>
                            <a:schemeClr val="bg1">
                              <a:lumMod val="50000"/>
                            </a:schemeClr>
                          </a:solidFill>
                          <a:latin typeface="Calibri"/>
                          <a:cs typeface="Calibri"/>
                        </a:rPr>
                        <a:t>31</a:t>
                      </a:r>
                      <a:r>
                        <a:rPr lang="en-GB" sz="1600" baseline="30000" dirty="0">
                          <a:solidFill>
                            <a:schemeClr val="bg1">
                              <a:lumMod val="50000"/>
                            </a:schemeClr>
                          </a:solidFill>
                          <a:latin typeface="Calibri"/>
                          <a:cs typeface="Calibri"/>
                        </a:rPr>
                        <a:t>st</a:t>
                      </a:r>
                      <a:r>
                        <a:rPr lang="en-GB" sz="1600" dirty="0">
                          <a:solidFill>
                            <a:schemeClr val="bg1">
                              <a:lumMod val="50000"/>
                            </a:schemeClr>
                          </a:solidFill>
                          <a:latin typeface="Calibri"/>
                          <a:cs typeface="Calibri"/>
                        </a:rPr>
                        <a:t> October 2022 – 16</a:t>
                      </a:r>
                      <a:r>
                        <a:rPr lang="en-GB" sz="1600" baseline="30000" dirty="0">
                          <a:solidFill>
                            <a:schemeClr val="bg1">
                              <a:lumMod val="50000"/>
                            </a:schemeClr>
                          </a:solidFill>
                          <a:latin typeface="Calibri"/>
                          <a:cs typeface="Calibri"/>
                        </a:rPr>
                        <a:t>th</a:t>
                      </a:r>
                      <a:r>
                        <a:rPr lang="en-GB" sz="1600" dirty="0">
                          <a:solidFill>
                            <a:schemeClr val="bg1">
                              <a:lumMod val="50000"/>
                            </a:schemeClr>
                          </a:solidFill>
                          <a:latin typeface="Calibri"/>
                          <a:cs typeface="Calibri"/>
                        </a:rPr>
                        <a:t> December 2022</a:t>
                      </a:r>
                      <a:endParaRPr sz="1600" dirty="0">
                        <a:solidFill>
                          <a:schemeClr val="bg1">
                            <a:lumMod val="50000"/>
                          </a:schemeClr>
                        </a:solidFill>
                        <a:latin typeface="Calibri"/>
                        <a:cs typeface="Calibri"/>
                      </a:endParaRPr>
                    </a:p>
                  </a:txBody>
                  <a:tcPr marL="0" marR="0" marT="33655" marB="0">
                    <a:lnR w="12700">
                      <a:solidFill>
                        <a:srgbClr val="4AACC5"/>
                      </a:solidFill>
                      <a:prstDash val="solid"/>
                    </a:lnR>
                    <a:lnT w="12700">
                      <a:solidFill>
                        <a:srgbClr val="4AACC5"/>
                      </a:solidFill>
                      <a:prstDash val="solid"/>
                    </a:lnT>
                    <a:lnB w="12700">
                      <a:solidFill>
                        <a:srgbClr val="4AACC5"/>
                      </a:solidFill>
                      <a:prstDash val="solid"/>
                    </a:lnB>
                  </a:tcPr>
                </a:tc>
                <a:extLst>
                  <a:ext uri="{0D108BD9-81ED-4DB2-BD59-A6C34878D82A}">
                    <a16:rowId xmlns:a16="http://schemas.microsoft.com/office/drawing/2014/main" val="10002"/>
                  </a:ext>
                </a:extLst>
              </a:tr>
              <a:tr h="370205">
                <a:tc>
                  <a:txBody>
                    <a:bodyPr/>
                    <a:lstStyle/>
                    <a:p>
                      <a:pPr marL="90805">
                        <a:lnSpc>
                          <a:spcPct val="100000"/>
                        </a:lnSpc>
                        <a:spcBef>
                          <a:spcPts val="265"/>
                        </a:spcBef>
                      </a:pPr>
                      <a:r>
                        <a:rPr sz="1600" dirty="0">
                          <a:solidFill>
                            <a:srgbClr val="888888"/>
                          </a:solidFill>
                          <a:latin typeface="Calibri"/>
                          <a:cs typeface="Calibri"/>
                        </a:rPr>
                        <a:t>3</a:t>
                      </a:r>
                      <a:endParaRPr sz="1600" dirty="0">
                        <a:latin typeface="Calibri"/>
                        <a:cs typeface="Calibri"/>
                      </a:endParaRPr>
                    </a:p>
                  </a:txBody>
                  <a:tcPr marL="0" marR="0" marT="33655" marB="0">
                    <a:lnL w="12700">
                      <a:solidFill>
                        <a:srgbClr val="4AACC5"/>
                      </a:solidFill>
                      <a:prstDash val="solid"/>
                    </a:lnL>
                    <a:lnT w="12700">
                      <a:solidFill>
                        <a:srgbClr val="4AACC5"/>
                      </a:solidFill>
                      <a:prstDash val="solid"/>
                    </a:lnT>
                    <a:lnB w="12700">
                      <a:solidFill>
                        <a:srgbClr val="4AACC5"/>
                      </a:solidFill>
                      <a:prstDash val="solid"/>
                    </a:lnB>
                    <a:solidFill>
                      <a:srgbClr val="E9F0F5"/>
                    </a:solidFill>
                  </a:tcPr>
                </a:tc>
                <a:tc>
                  <a:txBody>
                    <a:bodyPr/>
                    <a:lstStyle/>
                    <a:p>
                      <a:pPr marL="905510">
                        <a:lnSpc>
                          <a:spcPct val="100000"/>
                        </a:lnSpc>
                        <a:spcBef>
                          <a:spcPts val="265"/>
                        </a:spcBef>
                      </a:pPr>
                      <a:r>
                        <a:rPr lang="en-GB" sz="1600" dirty="0">
                          <a:solidFill>
                            <a:schemeClr val="bg1">
                              <a:lumMod val="50000"/>
                            </a:schemeClr>
                          </a:solidFill>
                          <a:latin typeface="+mn-lt"/>
                          <a:cs typeface="Calibri"/>
                        </a:rPr>
                        <a:t>3</a:t>
                      </a:r>
                      <a:r>
                        <a:rPr lang="en-GB" sz="1600" baseline="30000" dirty="0">
                          <a:solidFill>
                            <a:schemeClr val="bg1">
                              <a:lumMod val="50000"/>
                            </a:schemeClr>
                          </a:solidFill>
                          <a:latin typeface="+mn-lt"/>
                          <a:cs typeface="Calibri"/>
                        </a:rPr>
                        <a:t>rd</a:t>
                      </a:r>
                      <a:r>
                        <a:rPr lang="en-GB" sz="1600" dirty="0">
                          <a:solidFill>
                            <a:schemeClr val="bg1">
                              <a:lumMod val="50000"/>
                            </a:schemeClr>
                          </a:solidFill>
                          <a:latin typeface="+mn-lt"/>
                          <a:cs typeface="Calibri"/>
                        </a:rPr>
                        <a:t> </a:t>
                      </a:r>
                      <a:r>
                        <a:rPr lang="en-GB" sz="1600" dirty="0">
                          <a:solidFill>
                            <a:schemeClr val="bg1">
                              <a:lumMod val="50000"/>
                            </a:schemeClr>
                          </a:solidFill>
                          <a:latin typeface="Calibri"/>
                          <a:cs typeface="Calibri"/>
                        </a:rPr>
                        <a:t> January 2023 – 10</a:t>
                      </a:r>
                      <a:r>
                        <a:rPr lang="en-GB" sz="1600" baseline="30000" dirty="0">
                          <a:solidFill>
                            <a:schemeClr val="bg1">
                              <a:lumMod val="50000"/>
                            </a:schemeClr>
                          </a:solidFill>
                          <a:latin typeface="Calibri"/>
                          <a:cs typeface="Calibri"/>
                        </a:rPr>
                        <a:t>th</a:t>
                      </a:r>
                      <a:r>
                        <a:rPr lang="en-GB" sz="1600" dirty="0">
                          <a:solidFill>
                            <a:schemeClr val="bg1">
                              <a:lumMod val="50000"/>
                            </a:schemeClr>
                          </a:solidFill>
                          <a:latin typeface="Calibri"/>
                          <a:cs typeface="Calibri"/>
                        </a:rPr>
                        <a:t> February 2023</a:t>
                      </a:r>
                      <a:endParaRPr sz="1600" dirty="0">
                        <a:solidFill>
                          <a:schemeClr val="bg1">
                            <a:lumMod val="50000"/>
                          </a:schemeClr>
                        </a:solidFill>
                        <a:latin typeface="Calibri"/>
                        <a:cs typeface="Calibri"/>
                      </a:endParaRPr>
                    </a:p>
                  </a:txBody>
                  <a:tcPr marL="0" marR="0" marT="33655" marB="0">
                    <a:lnR w="12700">
                      <a:solidFill>
                        <a:srgbClr val="4AACC5"/>
                      </a:solidFill>
                      <a:prstDash val="solid"/>
                    </a:lnR>
                    <a:lnT w="12700">
                      <a:solidFill>
                        <a:srgbClr val="4AACC5"/>
                      </a:solidFill>
                      <a:prstDash val="solid"/>
                    </a:lnT>
                    <a:lnB w="12700">
                      <a:solidFill>
                        <a:srgbClr val="4AACC5"/>
                      </a:solidFill>
                      <a:prstDash val="solid"/>
                    </a:lnB>
                    <a:solidFill>
                      <a:srgbClr val="E9F0F5"/>
                    </a:solidFill>
                  </a:tcPr>
                </a:tc>
                <a:extLst>
                  <a:ext uri="{0D108BD9-81ED-4DB2-BD59-A6C34878D82A}">
                    <a16:rowId xmlns:a16="http://schemas.microsoft.com/office/drawing/2014/main" val="10003"/>
                  </a:ext>
                </a:extLst>
              </a:tr>
              <a:tr h="370840">
                <a:tc>
                  <a:txBody>
                    <a:bodyPr/>
                    <a:lstStyle/>
                    <a:p>
                      <a:pPr marL="90805">
                        <a:lnSpc>
                          <a:spcPct val="100000"/>
                        </a:lnSpc>
                        <a:spcBef>
                          <a:spcPts val="265"/>
                        </a:spcBef>
                      </a:pPr>
                      <a:r>
                        <a:rPr sz="1600" dirty="0">
                          <a:solidFill>
                            <a:srgbClr val="888888"/>
                          </a:solidFill>
                          <a:latin typeface="Calibri"/>
                          <a:cs typeface="Calibri"/>
                        </a:rPr>
                        <a:t>4</a:t>
                      </a:r>
                      <a:endParaRPr sz="1600" dirty="0">
                        <a:latin typeface="Calibri"/>
                        <a:cs typeface="Calibri"/>
                      </a:endParaRPr>
                    </a:p>
                  </a:txBody>
                  <a:tcPr marL="0" marR="0" marT="33655" marB="0">
                    <a:lnL w="12700">
                      <a:solidFill>
                        <a:srgbClr val="4AACC5"/>
                      </a:solidFill>
                      <a:prstDash val="solid"/>
                    </a:lnL>
                    <a:lnT w="12700">
                      <a:solidFill>
                        <a:srgbClr val="4AACC5"/>
                      </a:solidFill>
                      <a:prstDash val="solid"/>
                    </a:lnT>
                    <a:lnB w="12700">
                      <a:solidFill>
                        <a:srgbClr val="4AACC5"/>
                      </a:solidFill>
                      <a:prstDash val="solid"/>
                    </a:lnB>
                  </a:tcPr>
                </a:tc>
                <a:tc>
                  <a:txBody>
                    <a:bodyPr/>
                    <a:lstStyle/>
                    <a:p>
                      <a:pPr marL="905510">
                        <a:lnSpc>
                          <a:spcPct val="100000"/>
                        </a:lnSpc>
                        <a:spcBef>
                          <a:spcPts val="265"/>
                        </a:spcBef>
                      </a:pPr>
                      <a:r>
                        <a:rPr lang="en-GB" sz="1600" dirty="0">
                          <a:solidFill>
                            <a:schemeClr val="bg1">
                              <a:lumMod val="50000"/>
                            </a:schemeClr>
                          </a:solidFill>
                          <a:latin typeface="Calibri"/>
                          <a:cs typeface="Calibri"/>
                        </a:rPr>
                        <a:t>20</a:t>
                      </a:r>
                      <a:r>
                        <a:rPr lang="en-GB" sz="1600" baseline="30000" dirty="0">
                          <a:solidFill>
                            <a:schemeClr val="bg1">
                              <a:lumMod val="50000"/>
                            </a:schemeClr>
                          </a:solidFill>
                          <a:latin typeface="Calibri"/>
                          <a:cs typeface="Calibri"/>
                        </a:rPr>
                        <a:t>th</a:t>
                      </a:r>
                      <a:r>
                        <a:rPr lang="en-GB" sz="1600" dirty="0">
                          <a:solidFill>
                            <a:schemeClr val="bg1">
                              <a:lumMod val="50000"/>
                            </a:schemeClr>
                          </a:solidFill>
                          <a:latin typeface="Calibri"/>
                          <a:cs typeface="Calibri"/>
                        </a:rPr>
                        <a:t> February 2023 – 31</a:t>
                      </a:r>
                      <a:r>
                        <a:rPr lang="en-GB" sz="1600" baseline="30000" dirty="0">
                          <a:solidFill>
                            <a:schemeClr val="bg1">
                              <a:lumMod val="50000"/>
                            </a:schemeClr>
                          </a:solidFill>
                          <a:latin typeface="Calibri"/>
                          <a:cs typeface="Calibri"/>
                        </a:rPr>
                        <a:t>st</a:t>
                      </a:r>
                      <a:r>
                        <a:rPr lang="en-GB" sz="1600" dirty="0">
                          <a:solidFill>
                            <a:schemeClr val="bg1">
                              <a:lumMod val="50000"/>
                            </a:schemeClr>
                          </a:solidFill>
                          <a:latin typeface="Calibri"/>
                          <a:cs typeface="Calibri"/>
                        </a:rPr>
                        <a:t> March 2023</a:t>
                      </a:r>
                      <a:endParaRPr sz="1600" dirty="0">
                        <a:solidFill>
                          <a:schemeClr val="bg1">
                            <a:lumMod val="50000"/>
                          </a:schemeClr>
                        </a:solidFill>
                        <a:latin typeface="Calibri"/>
                        <a:cs typeface="Calibri"/>
                      </a:endParaRPr>
                    </a:p>
                  </a:txBody>
                  <a:tcPr marL="0" marR="0" marT="33655" marB="0">
                    <a:lnR w="12700">
                      <a:solidFill>
                        <a:srgbClr val="4AACC5"/>
                      </a:solidFill>
                      <a:prstDash val="solid"/>
                    </a:lnR>
                    <a:lnT w="12700">
                      <a:solidFill>
                        <a:srgbClr val="4AACC5"/>
                      </a:solidFill>
                      <a:prstDash val="solid"/>
                    </a:lnT>
                    <a:lnB w="12700">
                      <a:solidFill>
                        <a:srgbClr val="4AACC5"/>
                      </a:solidFill>
                      <a:prstDash val="solid"/>
                    </a:lnB>
                  </a:tcPr>
                </a:tc>
                <a:extLst>
                  <a:ext uri="{0D108BD9-81ED-4DB2-BD59-A6C34878D82A}">
                    <a16:rowId xmlns:a16="http://schemas.microsoft.com/office/drawing/2014/main" val="10004"/>
                  </a:ext>
                </a:extLst>
              </a:tr>
              <a:tr h="370205">
                <a:tc>
                  <a:txBody>
                    <a:bodyPr/>
                    <a:lstStyle/>
                    <a:p>
                      <a:pPr marL="90805">
                        <a:lnSpc>
                          <a:spcPct val="100000"/>
                        </a:lnSpc>
                        <a:spcBef>
                          <a:spcPts val="265"/>
                        </a:spcBef>
                      </a:pPr>
                      <a:r>
                        <a:rPr sz="1600" dirty="0">
                          <a:solidFill>
                            <a:srgbClr val="888888"/>
                          </a:solidFill>
                          <a:latin typeface="Calibri"/>
                          <a:cs typeface="Calibri"/>
                        </a:rPr>
                        <a:t>5</a:t>
                      </a:r>
                      <a:endParaRPr sz="1600" dirty="0">
                        <a:latin typeface="Calibri"/>
                        <a:cs typeface="Calibri"/>
                      </a:endParaRPr>
                    </a:p>
                  </a:txBody>
                  <a:tcPr marL="0" marR="0" marT="33655" marB="0">
                    <a:lnL w="12700">
                      <a:solidFill>
                        <a:srgbClr val="4AACC5"/>
                      </a:solidFill>
                      <a:prstDash val="solid"/>
                    </a:lnL>
                    <a:lnT w="12700">
                      <a:solidFill>
                        <a:srgbClr val="4AACC5"/>
                      </a:solidFill>
                      <a:prstDash val="solid"/>
                    </a:lnT>
                    <a:lnB w="12700">
                      <a:solidFill>
                        <a:srgbClr val="4AACC5"/>
                      </a:solidFill>
                      <a:prstDash val="solid"/>
                    </a:lnB>
                    <a:solidFill>
                      <a:srgbClr val="E9F0F5"/>
                    </a:solidFill>
                  </a:tcPr>
                </a:tc>
                <a:tc>
                  <a:txBody>
                    <a:bodyPr/>
                    <a:lstStyle/>
                    <a:p>
                      <a:pPr marL="905510">
                        <a:lnSpc>
                          <a:spcPct val="100000"/>
                        </a:lnSpc>
                        <a:spcBef>
                          <a:spcPts val="265"/>
                        </a:spcBef>
                      </a:pPr>
                      <a:r>
                        <a:rPr lang="en-GB" sz="1600" dirty="0">
                          <a:solidFill>
                            <a:schemeClr val="bg1">
                              <a:lumMod val="50000"/>
                            </a:schemeClr>
                          </a:solidFill>
                          <a:latin typeface="Calibri"/>
                          <a:cs typeface="Calibri"/>
                        </a:rPr>
                        <a:t>17</a:t>
                      </a:r>
                      <a:r>
                        <a:rPr lang="en-GB" sz="1600" baseline="30000" dirty="0">
                          <a:solidFill>
                            <a:schemeClr val="bg1">
                              <a:lumMod val="50000"/>
                            </a:schemeClr>
                          </a:solidFill>
                          <a:latin typeface="Calibri"/>
                          <a:cs typeface="Calibri"/>
                        </a:rPr>
                        <a:t>th</a:t>
                      </a:r>
                      <a:r>
                        <a:rPr lang="en-GB" sz="1600" dirty="0">
                          <a:solidFill>
                            <a:schemeClr val="bg1">
                              <a:lumMod val="50000"/>
                            </a:schemeClr>
                          </a:solidFill>
                          <a:latin typeface="Calibri"/>
                          <a:cs typeface="Calibri"/>
                        </a:rPr>
                        <a:t> April 2023 – 26</a:t>
                      </a:r>
                      <a:r>
                        <a:rPr lang="en-GB" sz="1600" baseline="30000" dirty="0">
                          <a:solidFill>
                            <a:schemeClr val="bg1">
                              <a:lumMod val="50000"/>
                            </a:schemeClr>
                          </a:solidFill>
                          <a:latin typeface="Calibri"/>
                          <a:cs typeface="Calibri"/>
                        </a:rPr>
                        <a:t>th</a:t>
                      </a:r>
                      <a:r>
                        <a:rPr lang="en-GB" sz="1600" dirty="0">
                          <a:solidFill>
                            <a:schemeClr val="bg1">
                              <a:lumMod val="50000"/>
                            </a:schemeClr>
                          </a:solidFill>
                          <a:latin typeface="Calibri"/>
                          <a:cs typeface="Calibri"/>
                        </a:rPr>
                        <a:t> May 2023</a:t>
                      </a:r>
                      <a:endParaRPr sz="1600" dirty="0">
                        <a:solidFill>
                          <a:schemeClr val="bg1">
                            <a:lumMod val="50000"/>
                          </a:schemeClr>
                        </a:solidFill>
                        <a:latin typeface="Calibri"/>
                        <a:cs typeface="Calibri"/>
                      </a:endParaRPr>
                    </a:p>
                  </a:txBody>
                  <a:tcPr marL="0" marR="0" marT="33655" marB="0">
                    <a:lnR w="12700">
                      <a:solidFill>
                        <a:srgbClr val="4AACC5"/>
                      </a:solidFill>
                      <a:prstDash val="solid"/>
                    </a:lnR>
                    <a:lnT w="12700">
                      <a:solidFill>
                        <a:srgbClr val="4AACC5"/>
                      </a:solidFill>
                      <a:prstDash val="solid"/>
                    </a:lnT>
                    <a:lnB w="12700">
                      <a:solidFill>
                        <a:srgbClr val="4AACC5"/>
                      </a:solidFill>
                      <a:prstDash val="solid"/>
                    </a:lnB>
                    <a:solidFill>
                      <a:srgbClr val="E9F0F5"/>
                    </a:solidFill>
                  </a:tcPr>
                </a:tc>
                <a:extLst>
                  <a:ext uri="{0D108BD9-81ED-4DB2-BD59-A6C34878D82A}">
                    <a16:rowId xmlns:a16="http://schemas.microsoft.com/office/drawing/2014/main" val="10005"/>
                  </a:ext>
                </a:extLst>
              </a:tr>
              <a:tr h="370205">
                <a:tc>
                  <a:txBody>
                    <a:bodyPr/>
                    <a:lstStyle/>
                    <a:p>
                      <a:pPr marL="90805">
                        <a:lnSpc>
                          <a:spcPct val="100000"/>
                        </a:lnSpc>
                        <a:spcBef>
                          <a:spcPts val="265"/>
                        </a:spcBef>
                      </a:pPr>
                      <a:r>
                        <a:rPr sz="1600" dirty="0">
                          <a:solidFill>
                            <a:srgbClr val="888888"/>
                          </a:solidFill>
                          <a:latin typeface="Calibri"/>
                          <a:cs typeface="Calibri"/>
                        </a:rPr>
                        <a:t>6</a:t>
                      </a:r>
                      <a:endParaRPr sz="1600">
                        <a:latin typeface="Calibri"/>
                        <a:cs typeface="Calibri"/>
                      </a:endParaRPr>
                    </a:p>
                  </a:txBody>
                  <a:tcPr marL="0" marR="0" marT="33655" marB="0">
                    <a:lnL w="12700">
                      <a:solidFill>
                        <a:srgbClr val="4AACC5"/>
                      </a:solidFill>
                      <a:prstDash val="solid"/>
                    </a:lnL>
                    <a:lnT w="12700">
                      <a:solidFill>
                        <a:srgbClr val="4AACC5"/>
                      </a:solidFill>
                      <a:prstDash val="solid"/>
                    </a:lnT>
                    <a:lnB w="12700">
                      <a:solidFill>
                        <a:srgbClr val="4AACC5"/>
                      </a:solidFill>
                      <a:prstDash val="solid"/>
                    </a:lnB>
                  </a:tcPr>
                </a:tc>
                <a:tc>
                  <a:txBody>
                    <a:bodyPr/>
                    <a:lstStyle/>
                    <a:p>
                      <a:pPr marL="905510">
                        <a:lnSpc>
                          <a:spcPct val="100000"/>
                        </a:lnSpc>
                        <a:spcBef>
                          <a:spcPts val="265"/>
                        </a:spcBef>
                      </a:pPr>
                      <a:r>
                        <a:rPr lang="en-GB" sz="1600" dirty="0">
                          <a:solidFill>
                            <a:schemeClr val="bg1">
                              <a:lumMod val="50000"/>
                            </a:schemeClr>
                          </a:solidFill>
                          <a:latin typeface="Calibri"/>
                          <a:cs typeface="Calibri"/>
                        </a:rPr>
                        <a:t>5</a:t>
                      </a:r>
                      <a:r>
                        <a:rPr lang="en-GB" sz="1600" baseline="30000" dirty="0">
                          <a:solidFill>
                            <a:schemeClr val="bg1">
                              <a:lumMod val="50000"/>
                            </a:schemeClr>
                          </a:solidFill>
                          <a:latin typeface="Calibri"/>
                          <a:cs typeface="Calibri"/>
                        </a:rPr>
                        <a:t>th</a:t>
                      </a:r>
                      <a:r>
                        <a:rPr lang="en-GB" sz="1600" dirty="0">
                          <a:solidFill>
                            <a:schemeClr val="bg1">
                              <a:lumMod val="50000"/>
                            </a:schemeClr>
                          </a:solidFill>
                          <a:latin typeface="Calibri"/>
                          <a:cs typeface="Calibri"/>
                        </a:rPr>
                        <a:t> June 2023 – 25</a:t>
                      </a:r>
                      <a:r>
                        <a:rPr lang="en-GB" sz="1600" baseline="30000" dirty="0">
                          <a:solidFill>
                            <a:schemeClr val="bg1">
                              <a:lumMod val="50000"/>
                            </a:schemeClr>
                          </a:solidFill>
                          <a:latin typeface="Calibri"/>
                          <a:cs typeface="Calibri"/>
                        </a:rPr>
                        <a:t>th</a:t>
                      </a:r>
                      <a:r>
                        <a:rPr lang="en-GB" sz="1600" dirty="0">
                          <a:solidFill>
                            <a:schemeClr val="bg1">
                              <a:lumMod val="50000"/>
                            </a:schemeClr>
                          </a:solidFill>
                          <a:latin typeface="Calibri"/>
                          <a:cs typeface="Calibri"/>
                        </a:rPr>
                        <a:t> July 2023</a:t>
                      </a:r>
                      <a:endParaRPr sz="1600" dirty="0">
                        <a:solidFill>
                          <a:schemeClr val="bg1">
                            <a:lumMod val="50000"/>
                          </a:schemeClr>
                        </a:solidFill>
                        <a:latin typeface="Calibri"/>
                        <a:cs typeface="Calibri"/>
                      </a:endParaRPr>
                    </a:p>
                  </a:txBody>
                  <a:tcPr marL="0" marR="0" marT="33655" marB="0">
                    <a:lnR w="12700">
                      <a:solidFill>
                        <a:srgbClr val="4AACC5"/>
                      </a:solidFill>
                      <a:prstDash val="solid"/>
                    </a:lnR>
                    <a:lnT w="12700">
                      <a:solidFill>
                        <a:srgbClr val="4AACC5"/>
                      </a:solidFill>
                      <a:prstDash val="solid"/>
                    </a:lnT>
                    <a:lnB w="12700">
                      <a:solidFill>
                        <a:srgbClr val="4AACC5"/>
                      </a:solidFill>
                      <a:prstDash val="solid"/>
                    </a:lnB>
                  </a:tcPr>
                </a:tc>
                <a:extLst>
                  <a:ext uri="{0D108BD9-81ED-4DB2-BD59-A6C34878D82A}">
                    <a16:rowId xmlns:a16="http://schemas.microsoft.com/office/drawing/2014/main" val="10006"/>
                  </a:ext>
                </a:extLst>
              </a:tr>
            </a:tbl>
          </a:graphicData>
        </a:graphic>
      </p:graphicFrame>
      <p:sp>
        <p:nvSpPr>
          <p:cNvPr id="6" name="object 6"/>
          <p:cNvSpPr txBox="1"/>
          <p:nvPr/>
        </p:nvSpPr>
        <p:spPr>
          <a:xfrm>
            <a:off x="219081" y="6705600"/>
            <a:ext cx="6163945" cy="513080"/>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888888"/>
                </a:solidFill>
                <a:latin typeface="Calibri"/>
                <a:cs typeface="Calibri"/>
              </a:rPr>
              <a:t>The</a:t>
            </a:r>
            <a:r>
              <a:rPr sz="1600" b="1" spc="-40" dirty="0">
                <a:solidFill>
                  <a:srgbClr val="888888"/>
                </a:solidFill>
                <a:latin typeface="Calibri"/>
                <a:cs typeface="Calibri"/>
              </a:rPr>
              <a:t> </a:t>
            </a:r>
            <a:r>
              <a:rPr sz="1600" b="1" dirty="0">
                <a:solidFill>
                  <a:srgbClr val="888888"/>
                </a:solidFill>
                <a:latin typeface="Calibri"/>
                <a:cs typeface="Calibri"/>
              </a:rPr>
              <a:t>nursery</a:t>
            </a:r>
            <a:r>
              <a:rPr sz="1600" b="1" spc="5" dirty="0">
                <a:solidFill>
                  <a:srgbClr val="888888"/>
                </a:solidFill>
                <a:latin typeface="Calibri"/>
                <a:cs typeface="Calibri"/>
              </a:rPr>
              <a:t> </a:t>
            </a:r>
            <a:r>
              <a:rPr sz="1600" b="1" dirty="0">
                <a:solidFill>
                  <a:srgbClr val="888888"/>
                </a:solidFill>
                <a:latin typeface="Calibri"/>
                <a:cs typeface="Calibri"/>
              </a:rPr>
              <a:t>/</a:t>
            </a:r>
            <a:r>
              <a:rPr sz="1600" b="1" spc="-30" dirty="0">
                <a:solidFill>
                  <a:srgbClr val="888888"/>
                </a:solidFill>
                <a:latin typeface="Calibri"/>
                <a:cs typeface="Calibri"/>
              </a:rPr>
              <a:t> </a:t>
            </a:r>
            <a:r>
              <a:rPr sz="1600" b="1" spc="-20" dirty="0">
                <a:solidFill>
                  <a:srgbClr val="888888"/>
                </a:solidFill>
                <a:latin typeface="Calibri"/>
                <a:cs typeface="Calibri"/>
              </a:rPr>
              <a:t>pre-</a:t>
            </a:r>
            <a:r>
              <a:rPr sz="1600" b="1" dirty="0">
                <a:solidFill>
                  <a:srgbClr val="888888"/>
                </a:solidFill>
                <a:latin typeface="Calibri"/>
                <a:cs typeface="Calibri"/>
              </a:rPr>
              <a:t>school</a:t>
            </a:r>
            <a:r>
              <a:rPr sz="1600" b="1" spc="-20" dirty="0">
                <a:solidFill>
                  <a:srgbClr val="888888"/>
                </a:solidFill>
                <a:latin typeface="Calibri"/>
                <a:cs typeface="Calibri"/>
              </a:rPr>
              <a:t> </a:t>
            </a:r>
            <a:r>
              <a:rPr sz="1600" b="1" dirty="0">
                <a:solidFill>
                  <a:srgbClr val="888888"/>
                </a:solidFill>
                <a:latin typeface="Calibri"/>
                <a:cs typeface="Calibri"/>
              </a:rPr>
              <a:t>will</a:t>
            </a:r>
            <a:r>
              <a:rPr sz="1600" b="1" spc="-60" dirty="0">
                <a:solidFill>
                  <a:srgbClr val="888888"/>
                </a:solidFill>
                <a:latin typeface="Calibri"/>
                <a:cs typeface="Calibri"/>
              </a:rPr>
              <a:t> </a:t>
            </a:r>
            <a:r>
              <a:rPr sz="1600" b="1" dirty="0">
                <a:solidFill>
                  <a:srgbClr val="888888"/>
                </a:solidFill>
                <a:latin typeface="Calibri"/>
                <a:cs typeface="Calibri"/>
              </a:rPr>
              <a:t>be</a:t>
            </a:r>
            <a:r>
              <a:rPr sz="1600" b="1" spc="-25" dirty="0">
                <a:solidFill>
                  <a:srgbClr val="888888"/>
                </a:solidFill>
                <a:latin typeface="Calibri"/>
                <a:cs typeface="Calibri"/>
              </a:rPr>
              <a:t> </a:t>
            </a:r>
            <a:r>
              <a:rPr sz="1600" b="1" dirty="0">
                <a:solidFill>
                  <a:srgbClr val="888888"/>
                </a:solidFill>
                <a:latin typeface="Calibri"/>
                <a:cs typeface="Calibri"/>
              </a:rPr>
              <a:t>closed</a:t>
            </a:r>
            <a:r>
              <a:rPr sz="1600" b="1" spc="-40" dirty="0">
                <a:solidFill>
                  <a:srgbClr val="888888"/>
                </a:solidFill>
                <a:latin typeface="Calibri"/>
                <a:cs typeface="Calibri"/>
              </a:rPr>
              <a:t> </a:t>
            </a:r>
            <a:r>
              <a:rPr sz="1600" b="1" dirty="0">
                <a:solidFill>
                  <a:srgbClr val="888888"/>
                </a:solidFill>
                <a:latin typeface="Calibri"/>
                <a:cs typeface="Calibri"/>
              </a:rPr>
              <a:t>on</a:t>
            </a:r>
            <a:r>
              <a:rPr sz="1600" b="1" spc="-35" dirty="0">
                <a:solidFill>
                  <a:srgbClr val="888888"/>
                </a:solidFill>
                <a:latin typeface="Calibri"/>
                <a:cs typeface="Calibri"/>
              </a:rPr>
              <a:t> </a:t>
            </a:r>
            <a:r>
              <a:rPr sz="1600" b="1" dirty="0">
                <a:solidFill>
                  <a:srgbClr val="888888"/>
                </a:solidFill>
                <a:latin typeface="Calibri"/>
                <a:cs typeface="Calibri"/>
              </a:rPr>
              <a:t>bank</a:t>
            </a:r>
            <a:r>
              <a:rPr sz="1600" b="1" spc="-30" dirty="0">
                <a:solidFill>
                  <a:srgbClr val="888888"/>
                </a:solidFill>
                <a:latin typeface="Calibri"/>
                <a:cs typeface="Calibri"/>
              </a:rPr>
              <a:t> </a:t>
            </a:r>
            <a:r>
              <a:rPr sz="1600" b="1" spc="-10" dirty="0">
                <a:solidFill>
                  <a:srgbClr val="888888"/>
                </a:solidFill>
                <a:latin typeface="Calibri"/>
                <a:cs typeface="Calibri"/>
              </a:rPr>
              <a:t>holidays</a:t>
            </a:r>
            <a:r>
              <a:rPr sz="1600" b="1" spc="-25" dirty="0">
                <a:solidFill>
                  <a:srgbClr val="888888"/>
                </a:solidFill>
                <a:latin typeface="Calibri"/>
                <a:cs typeface="Calibri"/>
              </a:rPr>
              <a:t> </a:t>
            </a:r>
            <a:r>
              <a:rPr sz="1600" b="1" dirty="0">
                <a:solidFill>
                  <a:srgbClr val="888888"/>
                </a:solidFill>
                <a:latin typeface="Calibri"/>
                <a:cs typeface="Calibri"/>
              </a:rPr>
              <a:t>and</a:t>
            </a:r>
            <a:r>
              <a:rPr sz="1600" b="1" spc="-35" dirty="0">
                <a:solidFill>
                  <a:srgbClr val="888888"/>
                </a:solidFill>
                <a:latin typeface="Calibri"/>
                <a:cs typeface="Calibri"/>
              </a:rPr>
              <a:t> </a:t>
            </a:r>
            <a:r>
              <a:rPr sz="1600" b="1" dirty="0">
                <a:solidFill>
                  <a:srgbClr val="888888"/>
                </a:solidFill>
                <a:latin typeface="Calibri"/>
                <a:cs typeface="Calibri"/>
              </a:rPr>
              <a:t>TD</a:t>
            </a:r>
            <a:r>
              <a:rPr sz="1600" b="1" spc="-35" dirty="0">
                <a:solidFill>
                  <a:srgbClr val="888888"/>
                </a:solidFill>
                <a:latin typeface="Calibri"/>
                <a:cs typeface="Calibri"/>
              </a:rPr>
              <a:t> </a:t>
            </a:r>
            <a:r>
              <a:rPr sz="1600" b="1" dirty="0">
                <a:solidFill>
                  <a:srgbClr val="888888"/>
                </a:solidFill>
                <a:latin typeface="Calibri"/>
                <a:cs typeface="Calibri"/>
              </a:rPr>
              <a:t>Days.</a:t>
            </a:r>
            <a:r>
              <a:rPr sz="1600" b="1" spc="5" dirty="0">
                <a:solidFill>
                  <a:srgbClr val="888888"/>
                </a:solidFill>
                <a:latin typeface="Calibri"/>
                <a:cs typeface="Calibri"/>
              </a:rPr>
              <a:t> </a:t>
            </a:r>
            <a:r>
              <a:rPr sz="1600" spc="-25" dirty="0">
                <a:solidFill>
                  <a:srgbClr val="888888"/>
                </a:solidFill>
                <a:latin typeface="Calibri"/>
                <a:cs typeface="Calibri"/>
              </a:rPr>
              <a:t>TD </a:t>
            </a:r>
            <a:r>
              <a:rPr sz="1600" dirty="0">
                <a:solidFill>
                  <a:srgbClr val="888888"/>
                </a:solidFill>
                <a:latin typeface="Calibri"/>
                <a:cs typeface="Calibri"/>
              </a:rPr>
              <a:t>days</a:t>
            </a:r>
            <a:r>
              <a:rPr sz="1600" spc="-50" dirty="0">
                <a:solidFill>
                  <a:srgbClr val="888888"/>
                </a:solidFill>
                <a:latin typeface="Calibri"/>
                <a:cs typeface="Calibri"/>
              </a:rPr>
              <a:t> </a:t>
            </a:r>
            <a:r>
              <a:rPr sz="1600" dirty="0">
                <a:solidFill>
                  <a:srgbClr val="888888"/>
                </a:solidFill>
                <a:latin typeface="Calibri"/>
                <a:cs typeface="Calibri"/>
              </a:rPr>
              <a:t>for</a:t>
            </a:r>
            <a:r>
              <a:rPr sz="1600" spc="-25" dirty="0">
                <a:solidFill>
                  <a:srgbClr val="888888"/>
                </a:solidFill>
                <a:latin typeface="Calibri"/>
                <a:cs typeface="Calibri"/>
              </a:rPr>
              <a:t> </a:t>
            </a:r>
            <a:r>
              <a:rPr sz="1600" spc="-20" dirty="0">
                <a:solidFill>
                  <a:srgbClr val="888888"/>
                </a:solidFill>
                <a:latin typeface="Calibri"/>
                <a:cs typeface="Calibri"/>
              </a:rPr>
              <a:t>20</a:t>
            </a:r>
            <a:r>
              <a:rPr lang="en-GB" sz="1600" spc="-20" dirty="0">
                <a:solidFill>
                  <a:srgbClr val="888888"/>
                </a:solidFill>
                <a:latin typeface="Calibri"/>
                <a:cs typeface="Calibri"/>
              </a:rPr>
              <a:t>21 – 2022 </a:t>
            </a:r>
            <a:r>
              <a:rPr sz="1600" spc="-20" dirty="0">
                <a:solidFill>
                  <a:srgbClr val="888888"/>
                </a:solidFill>
                <a:latin typeface="Calibri"/>
                <a:cs typeface="Calibri"/>
              </a:rPr>
              <a:t>are:</a:t>
            </a:r>
            <a:endParaRPr sz="1600" dirty="0">
              <a:latin typeface="Calibri"/>
              <a:cs typeface="Calibri"/>
            </a:endParaRPr>
          </a:p>
        </p:txBody>
      </p:sp>
      <p:graphicFrame>
        <p:nvGraphicFramePr>
          <p:cNvPr id="7" name="object 7"/>
          <p:cNvGraphicFramePr>
            <a:graphicFrameLocks noGrp="1"/>
          </p:cNvGraphicFramePr>
          <p:nvPr>
            <p:extLst>
              <p:ext uri="{D42A27DB-BD31-4B8C-83A1-F6EECF244321}">
                <p14:modId xmlns:p14="http://schemas.microsoft.com/office/powerpoint/2010/main" val="306420512"/>
              </p:ext>
            </p:extLst>
          </p:nvPr>
        </p:nvGraphicFramePr>
        <p:xfrm>
          <a:off x="190178" y="7315200"/>
          <a:ext cx="6480810" cy="2230120"/>
        </p:xfrm>
        <a:graphic>
          <a:graphicData uri="http://schemas.openxmlformats.org/drawingml/2006/table">
            <a:tbl>
              <a:tblPr firstRow="1" bandRow="1">
                <a:tableStyleId>{2D5ABB26-0587-4C30-8999-92F81FD0307C}</a:tableStyleId>
              </a:tblPr>
              <a:tblGrid>
                <a:gridCol w="1734185">
                  <a:extLst>
                    <a:ext uri="{9D8B030D-6E8A-4147-A177-3AD203B41FA5}">
                      <a16:colId xmlns:a16="http://schemas.microsoft.com/office/drawing/2014/main" val="20000"/>
                    </a:ext>
                  </a:extLst>
                </a:gridCol>
                <a:gridCol w="4746625">
                  <a:extLst>
                    <a:ext uri="{9D8B030D-6E8A-4147-A177-3AD203B41FA5}">
                      <a16:colId xmlns:a16="http://schemas.microsoft.com/office/drawing/2014/main" val="20001"/>
                    </a:ext>
                  </a:extLst>
                </a:gridCol>
              </a:tblGrid>
              <a:tr h="383540">
                <a:tc gridSpan="2">
                  <a:txBody>
                    <a:bodyPr/>
                    <a:lstStyle/>
                    <a:p>
                      <a:pPr marR="1428115" algn="ctr">
                        <a:lnSpc>
                          <a:spcPct val="100000"/>
                        </a:lnSpc>
                        <a:spcBef>
                          <a:spcPts val="315"/>
                        </a:spcBef>
                      </a:pPr>
                      <a:r>
                        <a:rPr sz="1600" b="1" spc="-20" dirty="0">
                          <a:solidFill>
                            <a:srgbClr val="FFFFFF"/>
                          </a:solidFill>
                          <a:latin typeface="Calibri"/>
                          <a:cs typeface="Calibri"/>
                        </a:rPr>
                        <a:t>Date</a:t>
                      </a:r>
                      <a:r>
                        <a:rPr lang="en-GB" sz="1600" b="1" spc="-20" dirty="0">
                          <a:solidFill>
                            <a:srgbClr val="FFFFFF"/>
                          </a:solidFill>
                          <a:latin typeface="Calibri"/>
                          <a:cs typeface="Calibri"/>
                        </a:rPr>
                        <a:t>s</a:t>
                      </a:r>
                      <a:endParaRPr sz="1600" dirty="0">
                        <a:latin typeface="Calibri"/>
                        <a:cs typeface="Calibri"/>
                      </a:endParaRPr>
                    </a:p>
                  </a:txBody>
                  <a:tcPr marL="0" marR="0" marT="40005" marB="0">
                    <a:solidFill>
                      <a:srgbClr val="4AACC5"/>
                    </a:solidFill>
                  </a:tcPr>
                </a:tc>
                <a:tc hMerge="1">
                  <a:txBody>
                    <a:bodyPr/>
                    <a:lstStyle/>
                    <a:p>
                      <a:endParaRPr/>
                    </a:p>
                  </a:txBody>
                  <a:tcPr marL="0" marR="0" marT="0" marB="0"/>
                </a:tc>
                <a:extLst>
                  <a:ext uri="{0D108BD9-81ED-4DB2-BD59-A6C34878D82A}">
                    <a16:rowId xmlns:a16="http://schemas.microsoft.com/office/drawing/2014/main" val="10000"/>
                  </a:ext>
                </a:extLst>
              </a:tr>
              <a:tr h="363855">
                <a:tc>
                  <a:txBody>
                    <a:bodyPr/>
                    <a:lstStyle/>
                    <a:p>
                      <a:pPr marL="91440">
                        <a:lnSpc>
                          <a:spcPct val="100000"/>
                        </a:lnSpc>
                        <a:spcBef>
                          <a:spcPts val="215"/>
                        </a:spcBef>
                      </a:pPr>
                      <a:r>
                        <a:rPr sz="1600" dirty="0">
                          <a:solidFill>
                            <a:srgbClr val="888888"/>
                          </a:solidFill>
                          <a:latin typeface="Calibri"/>
                          <a:cs typeface="Calibri"/>
                        </a:rPr>
                        <a:t>TD</a:t>
                      </a:r>
                      <a:r>
                        <a:rPr sz="1600" spc="-20" dirty="0">
                          <a:solidFill>
                            <a:srgbClr val="888888"/>
                          </a:solidFill>
                          <a:latin typeface="Calibri"/>
                          <a:cs typeface="Calibri"/>
                        </a:rPr>
                        <a:t> </a:t>
                      </a:r>
                      <a:r>
                        <a:rPr sz="1600" spc="-25" dirty="0">
                          <a:solidFill>
                            <a:srgbClr val="888888"/>
                          </a:solidFill>
                          <a:latin typeface="Calibri"/>
                          <a:cs typeface="Calibri"/>
                        </a:rPr>
                        <a:t>Day</a:t>
                      </a:r>
                      <a:endParaRPr sz="1600">
                        <a:latin typeface="Calibri"/>
                        <a:cs typeface="Calibri"/>
                      </a:endParaRPr>
                    </a:p>
                  </a:txBody>
                  <a:tcPr marL="0" marR="0" marT="27305" marB="0">
                    <a:lnL w="12700">
                      <a:solidFill>
                        <a:srgbClr val="4AACC5"/>
                      </a:solidFill>
                      <a:prstDash val="solid"/>
                    </a:lnL>
                    <a:lnB w="12700">
                      <a:solidFill>
                        <a:srgbClr val="4AACC5"/>
                      </a:solidFill>
                      <a:prstDash val="solid"/>
                    </a:lnB>
                    <a:solidFill>
                      <a:srgbClr val="E9F0F5"/>
                    </a:solidFill>
                  </a:tcPr>
                </a:tc>
                <a:tc>
                  <a:txBody>
                    <a:bodyPr/>
                    <a:lstStyle/>
                    <a:p>
                      <a:pPr marL="589915">
                        <a:lnSpc>
                          <a:spcPct val="100000"/>
                        </a:lnSpc>
                        <a:spcBef>
                          <a:spcPts val="215"/>
                        </a:spcBef>
                      </a:pPr>
                      <a:r>
                        <a:rPr lang="en-GB" sz="1600" dirty="0">
                          <a:solidFill>
                            <a:schemeClr val="bg1">
                              <a:lumMod val="50000"/>
                            </a:schemeClr>
                          </a:solidFill>
                          <a:latin typeface="Calibri"/>
                          <a:cs typeface="Calibri"/>
                        </a:rPr>
                        <a:t>1</a:t>
                      </a:r>
                      <a:r>
                        <a:rPr lang="en-GB" sz="1600" baseline="30000" dirty="0">
                          <a:solidFill>
                            <a:schemeClr val="bg1">
                              <a:lumMod val="50000"/>
                            </a:schemeClr>
                          </a:solidFill>
                          <a:latin typeface="Calibri"/>
                          <a:cs typeface="Calibri"/>
                        </a:rPr>
                        <a:t>st</a:t>
                      </a:r>
                      <a:r>
                        <a:rPr lang="en-GB" sz="1600" dirty="0">
                          <a:solidFill>
                            <a:schemeClr val="bg1">
                              <a:lumMod val="50000"/>
                            </a:schemeClr>
                          </a:solidFill>
                          <a:latin typeface="Calibri"/>
                          <a:cs typeface="Calibri"/>
                        </a:rPr>
                        <a:t> September 2022</a:t>
                      </a:r>
                      <a:endParaRPr sz="1600" dirty="0">
                        <a:solidFill>
                          <a:schemeClr val="bg1">
                            <a:lumMod val="50000"/>
                          </a:schemeClr>
                        </a:solidFill>
                        <a:latin typeface="Calibri"/>
                        <a:cs typeface="Calibri"/>
                      </a:endParaRPr>
                    </a:p>
                  </a:txBody>
                  <a:tcPr marL="0" marR="0" marT="27305" marB="0">
                    <a:lnR w="12700">
                      <a:solidFill>
                        <a:srgbClr val="4AACC5"/>
                      </a:solidFill>
                      <a:prstDash val="solid"/>
                    </a:lnR>
                    <a:lnB w="12700">
                      <a:solidFill>
                        <a:srgbClr val="4AACC5"/>
                      </a:solidFill>
                      <a:prstDash val="solid"/>
                    </a:lnB>
                    <a:solidFill>
                      <a:srgbClr val="E9F0F5"/>
                    </a:solidFill>
                  </a:tcPr>
                </a:tc>
                <a:extLst>
                  <a:ext uri="{0D108BD9-81ED-4DB2-BD59-A6C34878D82A}">
                    <a16:rowId xmlns:a16="http://schemas.microsoft.com/office/drawing/2014/main" val="10001"/>
                  </a:ext>
                </a:extLst>
              </a:tr>
              <a:tr h="370840">
                <a:tc>
                  <a:txBody>
                    <a:bodyPr/>
                    <a:lstStyle/>
                    <a:p>
                      <a:pPr marL="91440">
                        <a:lnSpc>
                          <a:spcPct val="100000"/>
                        </a:lnSpc>
                        <a:spcBef>
                          <a:spcPts val="265"/>
                        </a:spcBef>
                      </a:pPr>
                      <a:r>
                        <a:rPr sz="1600" dirty="0">
                          <a:solidFill>
                            <a:srgbClr val="888888"/>
                          </a:solidFill>
                          <a:latin typeface="Calibri"/>
                          <a:cs typeface="Calibri"/>
                        </a:rPr>
                        <a:t>TD</a:t>
                      </a:r>
                      <a:r>
                        <a:rPr sz="1600" spc="-25" dirty="0">
                          <a:solidFill>
                            <a:srgbClr val="888888"/>
                          </a:solidFill>
                          <a:latin typeface="Calibri"/>
                          <a:cs typeface="Calibri"/>
                        </a:rPr>
                        <a:t> Day</a:t>
                      </a:r>
                      <a:endParaRPr sz="1600">
                        <a:latin typeface="Calibri"/>
                        <a:cs typeface="Calibri"/>
                      </a:endParaRPr>
                    </a:p>
                  </a:txBody>
                  <a:tcPr marL="0" marR="0" marT="33655" marB="0">
                    <a:lnL w="12700">
                      <a:solidFill>
                        <a:srgbClr val="4AACC5"/>
                      </a:solidFill>
                      <a:prstDash val="solid"/>
                    </a:lnL>
                    <a:lnT w="12700">
                      <a:solidFill>
                        <a:srgbClr val="4AACC5"/>
                      </a:solidFill>
                      <a:prstDash val="solid"/>
                    </a:lnT>
                    <a:lnB w="12700">
                      <a:solidFill>
                        <a:srgbClr val="4AACC5"/>
                      </a:solidFill>
                      <a:prstDash val="solid"/>
                    </a:lnB>
                  </a:tcPr>
                </a:tc>
                <a:tc>
                  <a:txBody>
                    <a:bodyPr/>
                    <a:lstStyle/>
                    <a:p>
                      <a:pPr marL="589915">
                        <a:lnSpc>
                          <a:spcPct val="100000"/>
                        </a:lnSpc>
                        <a:spcBef>
                          <a:spcPts val="265"/>
                        </a:spcBef>
                      </a:pPr>
                      <a:r>
                        <a:rPr lang="en-GB" sz="1600" dirty="0">
                          <a:solidFill>
                            <a:schemeClr val="bg1">
                              <a:lumMod val="50000"/>
                            </a:schemeClr>
                          </a:solidFill>
                          <a:latin typeface="Calibri"/>
                          <a:cs typeface="Calibri"/>
                        </a:rPr>
                        <a:t>2</a:t>
                      </a:r>
                      <a:r>
                        <a:rPr lang="en-GB" sz="1600" baseline="30000" dirty="0">
                          <a:solidFill>
                            <a:schemeClr val="bg1">
                              <a:lumMod val="50000"/>
                            </a:schemeClr>
                          </a:solidFill>
                          <a:latin typeface="Calibri"/>
                          <a:cs typeface="Calibri"/>
                        </a:rPr>
                        <a:t>nd</a:t>
                      </a:r>
                      <a:r>
                        <a:rPr lang="en-GB" sz="1600" dirty="0">
                          <a:solidFill>
                            <a:schemeClr val="bg1">
                              <a:lumMod val="50000"/>
                            </a:schemeClr>
                          </a:solidFill>
                          <a:latin typeface="Calibri"/>
                          <a:cs typeface="Calibri"/>
                        </a:rPr>
                        <a:t> September 2022</a:t>
                      </a:r>
                      <a:endParaRPr sz="1600" dirty="0">
                        <a:solidFill>
                          <a:schemeClr val="bg1">
                            <a:lumMod val="50000"/>
                          </a:schemeClr>
                        </a:solidFill>
                        <a:latin typeface="Calibri"/>
                        <a:cs typeface="Calibri"/>
                      </a:endParaRPr>
                    </a:p>
                  </a:txBody>
                  <a:tcPr marL="0" marR="0" marT="33655" marB="0">
                    <a:lnR w="12700">
                      <a:solidFill>
                        <a:srgbClr val="4AACC5"/>
                      </a:solidFill>
                      <a:prstDash val="solid"/>
                    </a:lnR>
                    <a:lnT w="12700">
                      <a:solidFill>
                        <a:srgbClr val="4AACC5"/>
                      </a:solidFill>
                      <a:prstDash val="solid"/>
                    </a:lnT>
                    <a:lnB w="12700" cap="flat" cmpd="sng" algn="ctr">
                      <a:solidFill>
                        <a:srgbClr val="4AACC5"/>
                      </a:solidFill>
                      <a:prstDash val="solid"/>
                      <a:round/>
                      <a:headEnd type="none" w="med" len="med"/>
                      <a:tailEnd type="none" w="med" len="med"/>
                    </a:lnB>
                  </a:tcPr>
                </a:tc>
                <a:extLst>
                  <a:ext uri="{0D108BD9-81ED-4DB2-BD59-A6C34878D82A}">
                    <a16:rowId xmlns:a16="http://schemas.microsoft.com/office/drawing/2014/main" val="10002"/>
                  </a:ext>
                </a:extLst>
              </a:tr>
              <a:tr h="370205">
                <a:tc>
                  <a:txBody>
                    <a:bodyPr/>
                    <a:lstStyle/>
                    <a:p>
                      <a:pPr marL="91440">
                        <a:lnSpc>
                          <a:spcPct val="100000"/>
                        </a:lnSpc>
                        <a:spcBef>
                          <a:spcPts val="270"/>
                        </a:spcBef>
                      </a:pPr>
                      <a:r>
                        <a:rPr sz="1600" dirty="0">
                          <a:solidFill>
                            <a:srgbClr val="888888"/>
                          </a:solidFill>
                          <a:latin typeface="Calibri"/>
                          <a:cs typeface="Calibri"/>
                        </a:rPr>
                        <a:t>TD</a:t>
                      </a:r>
                      <a:r>
                        <a:rPr sz="1600" spc="-25" dirty="0">
                          <a:solidFill>
                            <a:srgbClr val="888888"/>
                          </a:solidFill>
                          <a:latin typeface="Calibri"/>
                          <a:cs typeface="Calibri"/>
                        </a:rPr>
                        <a:t> Day</a:t>
                      </a:r>
                      <a:endParaRPr sz="1600">
                        <a:latin typeface="Calibri"/>
                        <a:cs typeface="Calibri"/>
                      </a:endParaRPr>
                    </a:p>
                  </a:txBody>
                  <a:tcPr marL="0" marR="0" marT="34290" marB="0">
                    <a:lnL w="12700">
                      <a:solidFill>
                        <a:srgbClr val="4AACC5"/>
                      </a:solidFill>
                      <a:prstDash val="solid"/>
                    </a:lnL>
                    <a:lnT w="12700">
                      <a:solidFill>
                        <a:srgbClr val="4AACC5"/>
                      </a:solidFill>
                      <a:prstDash val="solid"/>
                    </a:lnT>
                    <a:lnB w="12700">
                      <a:solidFill>
                        <a:srgbClr val="4AACC5"/>
                      </a:solidFill>
                      <a:prstDash val="solid"/>
                    </a:lnB>
                    <a:solidFill>
                      <a:srgbClr val="E9F0F5"/>
                    </a:solidFill>
                  </a:tcPr>
                </a:tc>
                <a:tc>
                  <a:txBody>
                    <a:bodyPr/>
                    <a:lstStyle/>
                    <a:p>
                      <a:pPr marL="589915">
                        <a:lnSpc>
                          <a:spcPct val="100000"/>
                        </a:lnSpc>
                        <a:spcBef>
                          <a:spcPts val="265"/>
                        </a:spcBef>
                      </a:pPr>
                      <a:r>
                        <a:rPr lang="en-GB" sz="1600" dirty="0">
                          <a:solidFill>
                            <a:schemeClr val="bg1">
                              <a:lumMod val="50000"/>
                            </a:schemeClr>
                          </a:solidFill>
                          <a:latin typeface="Calibri"/>
                          <a:cs typeface="Calibri"/>
                        </a:rPr>
                        <a:t>31</a:t>
                      </a:r>
                      <a:r>
                        <a:rPr lang="en-GB" sz="1600" baseline="30000" dirty="0">
                          <a:solidFill>
                            <a:schemeClr val="bg1">
                              <a:lumMod val="50000"/>
                            </a:schemeClr>
                          </a:solidFill>
                          <a:latin typeface="Calibri"/>
                          <a:cs typeface="Calibri"/>
                        </a:rPr>
                        <a:t>st</a:t>
                      </a:r>
                      <a:r>
                        <a:rPr lang="en-GB" sz="1600" dirty="0">
                          <a:solidFill>
                            <a:schemeClr val="bg1">
                              <a:lumMod val="50000"/>
                            </a:schemeClr>
                          </a:solidFill>
                          <a:latin typeface="Calibri"/>
                          <a:cs typeface="Calibri"/>
                        </a:rPr>
                        <a:t> October 2022</a:t>
                      </a:r>
                      <a:endParaRPr sz="1600" dirty="0">
                        <a:solidFill>
                          <a:schemeClr val="bg1">
                            <a:lumMod val="50000"/>
                          </a:schemeClr>
                        </a:solidFill>
                        <a:latin typeface="Calibri"/>
                        <a:cs typeface="Calibri"/>
                      </a:endParaRPr>
                    </a:p>
                  </a:txBody>
                  <a:tcPr marL="0" marR="0" marT="33655" marB="0">
                    <a:lnR w="12700">
                      <a:solidFill>
                        <a:srgbClr val="4AACC5"/>
                      </a:solidFill>
                      <a:prstDash val="solid"/>
                    </a:lnR>
                    <a:lnT w="12700">
                      <a:solidFill>
                        <a:srgbClr val="4AACC5"/>
                      </a:solidFill>
                      <a:prstDash val="solid"/>
                    </a:lnT>
                    <a:lnB w="12700">
                      <a:solidFill>
                        <a:srgbClr val="4AACC5"/>
                      </a:solidFill>
                      <a:prstDash val="solid"/>
                    </a:lnB>
                    <a:solidFill>
                      <a:srgbClr val="E9F0F5"/>
                    </a:solidFill>
                  </a:tcPr>
                </a:tc>
                <a:extLst>
                  <a:ext uri="{0D108BD9-81ED-4DB2-BD59-A6C34878D82A}">
                    <a16:rowId xmlns:a16="http://schemas.microsoft.com/office/drawing/2014/main" val="10003"/>
                  </a:ext>
                </a:extLst>
              </a:tr>
              <a:tr h="370840">
                <a:tc>
                  <a:txBody>
                    <a:bodyPr/>
                    <a:lstStyle/>
                    <a:p>
                      <a:pPr marL="91440">
                        <a:lnSpc>
                          <a:spcPct val="100000"/>
                        </a:lnSpc>
                        <a:spcBef>
                          <a:spcPts val="270"/>
                        </a:spcBef>
                      </a:pPr>
                      <a:r>
                        <a:rPr sz="1600" dirty="0">
                          <a:solidFill>
                            <a:srgbClr val="888888"/>
                          </a:solidFill>
                          <a:latin typeface="Calibri"/>
                          <a:cs typeface="Calibri"/>
                        </a:rPr>
                        <a:t>TD</a:t>
                      </a:r>
                      <a:r>
                        <a:rPr sz="1600" spc="-25" dirty="0">
                          <a:solidFill>
                            <a:srgbClr val="888888"/>
                          </a:solidFill>
                          <a:latin typeface="Calibri"/>
                          <a:cs typeface="Calibri"/>
                        </a:rPr>
                        <a:t> Day</a:t>
                      </a:r>
                      <a:endParaRPr sz="1600">
                        <a:latin typeface="Calibri"/>
                        <a:cs typeface="Calibri"/>
                      </a:endParaRPr>
                    </a:p>
                  </a:txBody>
                  <a:tcPr marL="0" marR="0" marT="34290" marB="0">
                    <a:lnL w="12700">
                      <a:solidFill>
                        <a:srgbClr val="4AACC5"/>
                      </a:solidFill>
                      <a:prstDash val="solid"/>
                    </a:lnL>
                    <a:lnT w="12700">
                      <a:solidFill>
                        <a:srgbClr val="4AACC5"/>
                      </a:solidFill>
                      <a:prstDash val="solid"/>
                    </a:lnT>
                    <a:lnB w="12700" cap="flat" cmpd="sng" algn="ctr">
                      <a:solidFill>
                        <a:srgbClr val="4AACC5"/>
                      </a:solidFill>
                      <a:prstDash val="solid"/>
                      <a:round/>
                      <a:headEnd type="none" w="med" len="med"/>
                      <a:tailEnd type="none" w="med" len="med"/>
                    </a:lnB>
                  </a:tcPr>
                </a:tc>
                <a:tc>
                  <a:txBody>
                    <a:bodyPr/>
                    <a:lstStyle/>
                    <a:p>
                      <a:pPr marL="589915">
                        <a:lnSpc>
                          <a:spcPct val="100000"/>
                        </a:lnSpc>
                        <a:spcBef>
                          <a:spcPts val="270"/>
                        </a:spcBef>
                      </a:pPr>
                      <a:r>
                        <a:rPr lang="en-GB" sz="1600" dirty="0">
                          <a:solidFill>
                            <a:schemeClr val="bg1">
                              <a:lumMod val="50000"/>
                            </a:schemeClr>
                          </a:solidFill>
                          <a:latin typeface="Calibri"/>
                          <a:cs typeface="Calibri"/>
                        </a:rPr>
                        <a:t>3</a:t>
                      </a:r>
                      <a:r>
                        <a:rPr lang="en-GB" sz="1600" baseline="30000" dirty="0">
                          <a:solidFill>
                            <a:schemeClr val="bg1">
                              <a:lumMod val="50000"/>
                            </a:schemeClr>
                          </a:solidFill>
                          <a:latin typeface="Calibri"/>
                          <a:cs typeface="Calibri"/>
                        </a:rPr>
                        <a:t>rd</a:t>
                      </a:r>
                      <a:r>
                        <a:rPr lang="en-GB" sz="1600" dirty="0">
                          <a:solidFill>
                            <a:schemeClr val="bg1">
                              <a:lumMod val="50000"/>
                            </a:schemeClr>
                          </a:solidFill>
                          <a:latin typeface="Calibri"/>
                          <a:cs typeface="Calibri"/>
                        </a:rPr>
                        <a:t> January 2023</a:t>
                      </a:r>
                      <a:endParaRPr sz="1600" dirty="0">
                        <a:solidFill>
                          <a:schemeClr val="bg1">
                            <a:lumMod val="50000"/>
                          </a:schemeClr>
                        </a:solidFill>
                        <a:latin typeface="Calibri"/>
                        <a:cs typeface="Calibri"/>
                      </a:endParaRPr>
                    </a:p>
                  </a:txBody>
                  <a:tcPr marL="0" marR="0" marT="34290" marB="0">
                    <a:lnR w="12700">
                      <a:solidFill>
                        <a:srgbClr val="4AACC5"/>
                      </a:solidFill>
                      <a:prstDash val="solid"/>
                    </a:lnR>
                    <a:lnT w="12700">
                      <a:solidFill>
                        <a:srgbClr val="4AACC5"/>
                      </a:solidFill>
                      <a:prstDash val="solid"/>
                    </a:lnT>
                    <a:lnB w="12700" cap="flat" cmpd="sng" algn="ctr">
                      <a:solidFill>
                        <a:srgbClr val="4AACC5"/>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91440">
                        <a:lnSpc>
                          <a:spcPct val="100000"/>
                        </a:lnSpc>
                        <a:spcBef>
                          <a:spcPts val="270"/>
                        </a:spcBef>
                      </a:pPr>
                      <a:r>
                        <a:rPr sz="1600" dirty="0">
                          <a:solidFill>
                            <a:srgbClr val="888888"/>
                          </a:solidFill>
                          <a:latin typeface="Calibri"/>
                          <a:cs typeface="Calibri"/>
                        </a:rPr>
                        <a:t>TD</a:t>
                      </a:r>
                      <a:r>
                        <a:rPr sz="1600" spc="-25" dirty="0">
                          <a:solidFill>
                            <a:srgbClr val="888888"/>
                          </a:solidFill>
                          <a:latin typeface="Calibri"/>
                          <a:cs typeface="Calibri"/>
                        </a:rPr>
                        <a:t> Day</a:t>
                      </a:r>
                      <a:endParaRPr sz="1600" dirty="0">
                        <a:latin typeface="Calibri"/>
                        <a:cs typeface="Calibri"/>
                      </a:endParaRPr>
                    </a:p>
                  </a:txBody>
                  <a:tcPr marL="0" marR="0" marT="34290" marB="0">
                    <a:lnL w="12700">
                      <a:solidFill>
                        <a:srgbClr val="4AACC5"/>
                      </a:solidFill>
                      <a:prstDash val="solid"/>
                    </a:lnL>
                    <a:lnT w="12700">
                      <a:solidFill>
                        <a:srgbClr val="4AACC5"/>
                      </a:solidFill>
                      <a:prstDash val="solid"/>
                    </a:lnT>
                    <a:lnB w="12700">
                      <a:solidFill>
                        <a:srgbClr val="4AACC5"/>
                      </a:solidFill>
                      <a:prstDash val="solid"/>
                    </a:lnB>
                    <a:solidFill>
                      <a:srgbClr val="E9F0F5"/>
                    </a:solidFill>
                  </a:tcPr>
                </a:tc>
                <a:tc>
                  <a:txBody>
                    <a:bodyPr/>
                    <a:lstStyle/>
                    <a:p>
                      <a:pPr marL="589915">
                        <a:lnSpc>
                          <a:spcPct val="100000"/>
                        </a:lnSpc>
                        <a:spcBef>
                          <a:spcPts val="270"/>
                        </a:spcBef>
                      </a:pPr>
                      <a:r>
                        <a:rPr lang="en-GB" sz="1600" dirty="0">
                          <a:solidFill>
                            <a:schemeClr val="bg1">
                              <a:lumMod val="50000"/>
                            </a:schemeClr>
                          </a:solidFill>
                          <a:latin typeface="Calibri"/>
                          <a:cs typeface="Calibri"/>
                        </a:rPr>
                        <a:t>5</a:t>
                      </a:r>
                      <a:r>
                        <a:rPr lang="en-GB" sz="1600" baseline="30000" dirty="0">
                          <a:solidFill>
                            <a:schemeClr val="bg1">
                              <a:lumMod val="50000"/>
                            </a:schemeClr>
                          </a:solidFill>
                          <a:latin typeface="Calibri"/>
                          <a:cs typeface="Calibri"/>
                        </a:rPr>
                        <a:t>th</a:t>
                      </a:r>
                      <a:r>
                        <a:rPr lang="en-GB" sz="1600" dirty="0">
                          <a:solidFill>
                            <a:schemeClr val="bg1">
                              <a:lumMod val="50000"/>
                            </a:schemeClr>
                          </a:solidFill>
                          <a:latin typeface="Calibri"/>
                          <a:cs typeface="Calibri"/>
                        </a:rPr>
                        <a:t> June 2023</a:t>
                      </a:r>
                      <a:endParaRPr sz="1600" dirty="0">
                        <a:solidFill>
                          <a:schemeClr val="bg1">
                            <a:lumMod val="50000"/>
                          </a:schemeClr>
                        </a:solidFill>
                        <a:latin typeface="Calibri"/>
                        <a:cs typeface="Calibri"/>
                      </a:endParaRPr>
                    </a:p>
                  </a:txBody>
                  <a:tcPr marL="0" marR="0" marT="34290" marB="0">
                    <a:lnR w="12700">
                      <a:solidFill>
                        <a:srgbClr val="4AACC5"/>
                      </a:solidFill>
                      <a:prstDash val="solid"/>
                    </a:lnR>
                    <a:lnT w="12700">
                      <a:solidFill>
                        <a:srgbClr val="4AACC5"/>
                      </a:solidFill>
                      <a:prstDash val="solid"/>
                    </a:lnT>
                    <a:lnB w="12700">
                      <a:solidFill>
                        <a:srgbClr val="4AACC5"/>
                      </a:solidFill>
                      <a:prstDash val="solid"/>
                    </a:lnB>
                    <a:solidFill>
                      <a:srgbClr val="E9F0F5"/>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545" y="146049"/>
            <a:ext cx="5955665" cy="879475"/>
          </a:xfrm>
          <a:prstGeom prst="rect">
            <a:avLst/>
          </a:prstGeom>
        </p:spPr>
        <p:txBody>
          <a:bodyPr vert="horz" wrap="square" lIns="0" tIns="12700" rIns="0" bIns="0" rtlCol="0">
            <a:spAutoFit/>
          </a:bodyPr>
          <a:lstStyle/>
          <a:p>
            <a:pPr marL="12700">
              <a:lnSpc>
                <a:spcPct val="100000"/>
              </a:lnSpc>
              <a:spcBef>
                <a:spcPts val="100"/>
              </a:spcBef>
            </a:pPr>
            <a:r>
              <a:rPr sz="5600" dirty="0"/>
              <a:t>Meals</a:t>
            </a:r>
            <a:r>
              <a:rPr sz="5600" spc="-10" dirty="0"/>
              <a:t> </a:t>
            </a:r>
            <a:r>
              <a:rPr sz="5600" dirty="0"/>
              <a:t>&amp;</a:t>
            </a:r>
            <a:r>
              <a:rPr sz="5600" spc="-10" dirty="0"/>
              <a:t> </a:t>
            </a:r>
            <a:r>
              <a:rPr sz="5600" dirty="0"/>
              <a:t>snack</a:t>
            </a:r>
            <a:r>
              <a:rPr sz="5600" spc="-25" dirty="0"/>
              <a:t> </a:t>
            </a:r>
            <a:r>
              <a:rPr sz="5600" spc="-10" dirty="0"/>
              <a:t>times</a:t>
            </a:r>
            <a:endParaRPr sz="5600"/>
          </a:p>
        </p:txBody>
      </p:sp>
      <p:sp>
        <p:nvSpPr>
          <p:cNvPr id="3" name="object 3"/>
          <p:cNvSpPr txBox="1"/>
          <p:nvPr/>
        </p:nvSpPr>
        <p:spPr>
          <a:xfrm>
            <a:off x="123545" y="1442974"/>
            <a:ext cx="6307455" cy="4317365"/>
          </a:xfrm>
          <a:prstGeom prst="rect">
            <a:avLst/>
          </a:prstGeom>
        </p:spPr>
        <p:txBody>
          <a:bodyPr vert="horz" wrap="square" lIns="0" tIns="12065" rIns="0" bIns="0" rtlCol="0">
            <a:spAutoFit/>
          </a:bodyPr>
          <a:lstStyle/>
          <a:p>
            <a:pPr marL="12700" marR="410209">
              <a:lnSpc>
                <a:spcPct val="100000"/>
              </a:lnSpc>
              <a:spcBef>
                <a:spcPts val="95"/>
              </a:spcBef>
            </a:pPr>
            <a:r>
              <a:rPr sz="1600" dirty="0">
                <a:solidFill>
                  <a:srgbClr val="888888"/>
                </a:solidFill>
                <a:latin typeface="Calibri"/>
                <a:cs typeface="Calibri"/>
              </a:rPr>
              <a:t>We</a:t>
            </a:r>
            <a:r>
              <a:rPr sz="1600" spc="-25" dirty="0">
                <a:solidFill>
                  <a:srgbClr val="888888"/>
                </a:solidFill>
                <a:latin typeface="Calibri"/>
                <a:cs typeface="Calibri"/>
              </a:rPr>
              <a:t> </a:t>
            </a:r>
            <a:r>
              <a:rPr sz="1600" dirty="0">
                <a:solidFill>
                  <a:srgbClr val="888888"/>
                </a:solidFill>
                <a:latin typeface="Calibri"/>
                <a:cs typeface="Calibri"/>
              </a:rPr>
              <a:t>aim</a:t>
            </a:r>
            <a:r>
              <a:rPr sz="1600" spc="-55" dirty="0">
                <a:solidFill>
                  <a:srgbClr val="888888"/>
                </a:solidFill>
                <a:latin typeface="Calibri"/>
                <a:cs typeface="Calibri"/>
              </a:rPr>
              <a:t> </a:t>
            </a:r>
            <a:r>
              <a:rPr sz="1600" dirty="0">
                <a:solidFill>
                  <a:srgbClr val="888888"/>
                </a:solidFill>
                <a:latin typeface="Calibri"/>
                <a:cs typeface="Calibri"/>
              </a:rPr>
              <a:t>to</a:t>
            </a:r>
            <a:r>
              <a:rPr sz="1600" spc="-45" dirty="0">
                <a:solidFill>
                  <a:srgbClr val="888888"/>
                </a:solidFill>
                <a:latin typeface="Calibri"/>
                <a:cs typeface="Calibri"/>
              </a:rPr>
              <a:t> </a:t>
            </a:r>
            <a:r>
              <a:rPr sz="1600" dirty="0">
                <a:solidFill>
                  <a:srgbClr val="888888"/>
                </a:solidFill>
                <a:latin typeface="Calibri"/>
                <a:cs typeface="Calibri"/>
              </a:rPr>
              <a:t>provide</a:t>
            </a:r>
            <a:r>
              <a:rPr sz="1600" spc="-10" dirty="0">
                <a:solidFill>
                  <a:srgbClr val="888888"/>
                </a:solidFill>
                <a:latin typeface="Calibri"/>
                <a:cs typeface="Calibri"/>
              </a:rPr>
              <a:t> </a:t>
            </a:r>
            <a:r>
              <a:rPr sz="1600" dirty="0">
                <a:solidFill>
                  <a:srgbClr val="888888"/>
                </a:solidFill>
                <a:latin typeface="Calibri"/>
                <a:cs typeface="Calibri"/>
              </a:rPr>
              <a:t>a</a:t>
            </a:r>
            <a:r>
              <a:rPr sz="1600" spc="-50" dirty="0">
                <a:solidFill>
                  <a:srgbClr val="888888"/>
                </a:solidFill>
                <a:latin typeface="Calibri"/>
                <a:cs typeface="Calibri"/>
              </a:rPr>
              <a:t> </a:t>
            </a:r>
            <a:r>
              <a:rPr sz="1600" spc="-10" dirty="0">
                <a:solidFill>
                  <a:srgbClr val="888888"/>
                </a:solidFill>
                <a:latin typeface="Calibri"/>
                <a:cs typeface="Calibri"/>
              </a:rPr>
              <a:t>healthy</a:t>
            </a:r>
            <a:r>
              <a:rPr sz="1600" spc="-55" dirty="0">
                <a:solidFill>
                  <a:srgbClr val="888888"/>
                </a:solidFill>
                <a:latin typeface="Calibri"/>
                <a:cs typeface="Calibri"/>
              </a:rPr>
              <a:t> </a:t>
            </a:r>
            <a:r>
              <a:rPr sz="1600" dirty="0">
                <a:solidFill>
                  <a:srgbClr val="888888"/>
                </a:solidFill>
                <a:latin typeface="Calibri"/>
                <a:cs typeface="Calibri"/>
              </a:rPr>
              <a:t>and</a:t>
            </a:r>
            <a:r>
              <a:rPr sz="1600" spc="-45" dirty="0">
                <a:solidFill>
                  <a:srgbClr val="888888"/>
                </a:solidFill>
                <a:latin typeface="Calibri"/>
                <a:cs typeface="Calibri"/>
              </a:rPr>
              <a:t> </a:t>
            </a:r>
            <a:r>
              <a:rPr sz="1600" spc="-10" dirty="0">
                <a:solidFill>
                  <a:srgbClr val="888888"/>
                </a:solidFill>
                <a:latin typeface="Calibri"/>
                <a:cs typeface="Calibri"/>
              </a:rPr>
              <a:t>balanced</a:t>
            </a:r>
            <a:r>
              <a:rPr sz="1600" spc="-60" dirty="0">
                <a:solidFill>
                  <a:srgbClr val="888888"/>
                </a:solidFill>
                <a:latin typeface="Calibri"/>
                <a:cs typeface="Calibri"/>
              </a:rPr>
              <a:t> </a:t>
            </a:r>
            <a:r>
              <a:rPr sz="1600" dirty="0">
                <a:solidFill>
                  <a:srgbClr val="888888"/>
                </a:solidFill>
                <a:latin typeface="Calibri"/>
                <a:cs typeface="Calibri"/>
              </a:rPr>
              <a:t>diet.</a:t>
            </a:r>
            <a:r>
              <a:rPr sz="1600" spc="-35" dirty="0">
                <a:solidFill>
                  <a:srgbClr val="888888"/>
                </a:solidFill>
                <a:latin typeface="Calibri"/>
                <a:cs typeface="Calibri"/>
              </a:rPr>
              <a:t> </a:t>
            </a:r>
            <a:r>
              <a:rPr sz="1600" dirty="0">
                <a:solidFill>
                  <a:srgbClr val="888888"/>
                </a:solidFill>
                <a:latin typeface="Calibri"/>
                <a:cs typeface="Calibri"/>
              </a:rPr>
              <a:t>During</a:t>
            </a:r>
            <a:r>
              <a:rPr sz="1600" spc="-50" dirty="0">
                <a:solidFill>
                  <a:srgbClr val="888888"/>
                </a:solidFill>
                <a:latin typeface="Calibri"/>
                <a:cs typeface="Calibri"/>
              </a:rPr>
              <a:t> </a:t>
            </a:r>
            <a:r>
              <a:rPr sz="1600" dirty="0">
                <a:solidFill>
                  <a:srgbClr val="888888"/>
                </a:solidFill>
                <a:latin typeface="Calibri"/>
                <a:cs typeface="Calibri"/>
              </a:rPr>
              <a:t>meals</a:t>
            </a:r>
            <a:r>
              <a:rPr sz="1600" spc="-40" dirty="0">
                <a:solidFill>
                  <a:srgbClr val="888888"/>
                </a:solidFill>
                <a:latin typeface="Calibri"/>
                <a:cs typeface="Calibri"/>
              </a:rPr>
              <a:t> </a:t>
            </a:r>
            <a:r>
              <a:rPr sz="1600" dirty="0">
                <a:solidFill>
                  <a:srgbClr val="888888"/>
                </a:solidFill>
                <a:latin typeface="Calibri"/>
                <a:cs typeface="Calibri"/>
              </a:rPr>
              <a:t>and</a:t>
            </a:r>
            <a:r>
              <a:rPr sz="1600" spc="-45" dirty="0">
                <a:solidFill>
                  <a:srgbClr val="888888"/>
                </a:solidFill>
                <a:latin typeface="Calibri"/>
                <a:cs typeface="Calibri"/>
              </a:rPr>
              <a:t> </a:t>
            </a:r>
            <a:r>
              <a:rPr sz="1600" spc="-10" dirty="0">
                <a:solidFill>
                  <a:srgbClr val="888888"/>
                </a:solidFill>
                <a:latin typeface="Calibri"/>
                <a:cs typeface="Calibri"/>
              </a:rPr>
              <a:t>snack </a:t>
            </a:r>
            <a:r>
              <a:rPr sz="1600" dirty="0">
                <a:solidFill>
                  <a:srgbClr val="888888"/>
                </a:solidFill>
                <a:latin typeface="Calibri"/>
                <a:cs typeface="Calibri"/>
              </a:rPr>
              <a:t>times</a:t>
            </a:r>
            <a:r>
              <a:rPr sz="1600" spc="-30" dirty="0">
                <a:solidFill>
                  <a:srgbClr val="888888"/>
                </a:solidFill>
                <a:latin typeface="Calibri"/>
                <a:cs typeface="Calibri"/>
              </a:rPr>
              <a:t> </a:t>
            </a:r>
            <a:r>
              <a:rPr sz="1600" dirty="0">
                <a:solidFill>
                  <a:srgbClr val="888888"/>
                </a:solidFill>
                <a:latin typeface="Calibri"/>
                <a:cs typeface="Calibri"/>
              </a:rPr>
              <a:t>we</a:t>
            </a:r>
            <a:r>
              <a:rPr sz="1600" spc="-15" dirty="0">
                <a:solidFill>
                  <a:srgbClr val="888888"/>
                </a:solidFill>
                <a:latin typeface="Calibri"/>
                <a:cs typeface="Calibri"/>
              </a:rPr>
              <a:t> </a:t>
            </a:r>
            <a:r>
              <a:rPr sz="1600" spc="-10" dirty="0">
                <a:solidFill>
                  <a:srgbClr val="888888"/>
                </a:solidFill>
                <a:latin typeface="Calibri"/>
                <a:cs typeface="Calibri"/>
              </a:rPr>
              <a:t>discuss</a:t>
            </a:r>
            <a:r>
              <a:rPr sz="1600" spc="-40" dirty="0">
                <a:solidFill>
                  <a:srgbClr val="888888"/>
                </a:solidFill>
                <a:latin typeface="Calibri"/>
                <a:cs typeface="Calibri"/>
              </a:rPr>
              <a:t> </a:t>
            </a:r>
            <a:r>
              <a:rPr sz="1600" dirty="0">
                <a:solidFill>
                  <a:srgbClr val="888888"/>
                </a:solidFill>
                <a:latin typeface="Calibri"/>
                <a:cs typeface="Calibri"/>
              </a:rPr>
              <a:t>the</a:t>
            </a:r>
            <a:r>
              <a:rPr sz="1600" spc="-20" dirty="0">
                <a:solidFill>
                  <a:srgbClr val="888888"/>
                </a:solidFill>
                <a:latin typeface="Calibri"/>
                <a:cs typeface="Calibri"/>
              </a:rPr>
              <a:t> </a:t>
            </a:r>
            <a:r>
              <a:rPr sz="1600" spc="-10" dirty="0">
                <a:solidFill>
                  <a:srgbClr val="888888"/>
                </a:solidFill>
                <a:latin typeface="Calibri"/>
                <a:cs typeface="Calibri"/>
              </a:rPr>
              <a:t>importance</a:t>
            </a:r>
            <a:r>
              <a:rPr sz="1600" spc="-25" dirty="0">
                <a:solidFill>
                  <a:srgbClr val="888888"/>
                </a:solidFill>
                <a:latin typeface="Calibri"/>
                <a:cs typeface="Calibri"/>
              </a:rPr>
              <a:t> </a:t>
            </a:r>
            <a:r>
              <a:rPr sz="1600" dirty="0">
                <a:solidFill>
                  <a:srgbClr val="888888"/>
                </a:solidFill>
                <a:latin typeface="Calibri"/>
                <a:cs typeface="Calibri"/>
              </a:rPr>
              <a:t>of</a:t>
            </a:r>
            <a:r>
              <a:rPr sz="1600" spc="-15" dirty="0">
                <a:solidFill>
                  <a:srgbClr val="888888"/>
                </a:solidFill>
                <a:latin typeface="Calibri"/>
                <a:cs typeface="Calibri"/>
              </a:rPr>
              <a:t> </a:t>
            </a:r>
            <a:r>
              <a:rPr sz="1600" dirty="0">
                <a:solidFill>
                  <a:srgbClr val="888888"/>
                </a:solidFill>
                <a:latin typeface="Calibri"/>
                <a:cs typeface="Calibri"/>
              </a:rPr>
              <a:t>eating</a:t>
            </a:r>
            <a:r>
              <a:rPr sz="1600" spc="-50" dirty="0">
                <a:solidFill>
                  <a:srgbClr val="888888"/>
                </a:solidFill>
                <a:latin typeface="Calibri"/>
                <a:cs typeface="Calibri"/>
              </a:rPr>
              <a:t> </a:t>
            </a:r>
            <a:r>
              <a:rPr sz="1600" spc="-10" dirty="0">
                <a:solidFill>
                  <a:srgbClr val="888888"/>
                </a:solidFill>
                <a:latin typeface="Calibri"/>
                <a:cs typeface="Calibri"/>
              </a:rPr>
              <a:t>healthily</a:t>
            </a:r>
            <a:r>
              <a:rPr sz="1600" spc="-55" dirty="0">
                <a:solidFill>
                  <a:srgbClr val="888888"/>
                </a:solidFill>
                <a:latin typeface="Calibri"/>
                <a:cs typeface="Calibri"/>
              </a:rPr>
              <a:t> </a:t>
            </a:r>
            <a:r>
              <a:rPr sz="1600" dirty="0">
                <a:solidFill>
                  <a:srgbClr val="888888"/>
                </a:solidFill>
                <a:latin typeface="Calibri"/>
                <a:cs typeface="Calibri"/>
              </a:rPr>
              <a:t>and</a:t>
            </a:r>
            <a:r>
              <a:rPr sz="1600" spc="-30" dirty="0">
                <a:solidFill>
                  <a:srgbClr val="888888"/>
                </a:solidFill>
                <a:latin typeface="Calibri"/>
                <a:cs typeface="Calibri"/>
              </a:rPr>
              <a:t> </a:t>
            </a:r>
            <a:r>
              <a:rPr sz="1600" spc="-10" dirty="0">
                <a:solidFill>
                  <a:srgbClr val="888888"/>
                </a:solidFill>
                <a:latin typeface="Calibri"/>
                <a:cs typeface="Calibri"/>
              </a:rPr>
              <a:t>encourage</a:t>
            </a:r>
            <a:r>
              <a:rPr sz="1600" spc="-15" dirty="0">
                <a:solidFill>
                  <a:srgbClr val="888888"/>
                </a:solidFill>
                <a:latin typeface="Calibri"/>
                <a:cs typeface="Calibri"/>
              </a:rPr>
              <a:t> </a:t>
            </a:r>
            <a:r>
              <a:rPr sz="1600" spc="-25" dirty="0">
                <a:solidFill>
                  <a:srgbClr val="888888"/>
                </a:solidFill>
                <a:latin typeface="Calibri"/>
                <a:cs typeface="Calibri"/>
              </a:rPr>
              <a:t>the </a:t>
            </a:r>
            <a:r>
              <a:rPr sz="1600" dirty="0">
                <a:solidFill>
                  <a:srgbClr val="888888"/>
                </a:solidFill>
                <a:latin typeface="Calibri"/>
                <a:cs typeface="Calibri"/>
              </a:rPr>
              <a:t>children</a:t>
            </a:r>
            <a:r>
              <a:rPr sz="1600" spc="-45" dirty="0">
                <a:solidFill>
                  <a:srgbClr val="888888"/>
                </a:solidFill>
                <a:latin typeface="Calibri"/>
                <a:cs typeface="Calibri"/>
              </a:rPr>
              <a:t> </a:t>
            </a:r>
            <a:r>
              <a:rPr sz="1600" dirty="0">
                <a:solidFill>
                  <a:srgbClr val="888888"/>
                </a:solidFill>
                <a:latin typeface="Calibri"/>
                <a:cs typeface="Calibri"/>
              </a:rPr>
              <a:t>to</a:t>
            </a:r>
            <a:r>
              <a:rPr sz="1600" spc="-40" dirty="0">
                <a:solidFill>
                  <a:srgbClr val="888888"/>
                </a:solidFill>
                <a:latin typeface="Calibri"/>
                <a:cs typeface="Calibri"/>
              </a:rPr>
              <a:t> </a:t>
            </a:r>
            <a:r>
              <a:rPr sz="1600" spc="-10" dirty="0">
                <a:solidFill>
                  <a:srgbClr val="888888"/>
                </a:solidFill>
                <a:latin typeface="Calibri"/>
                <a:cs typeface="Calibri"/>
              </a:rPr>
              <a:t>independently</a:t>
            </a:r>
            <a:r>
              <a:rPr sz="1600" spc="-60" dirty="0">
                <a:solidFill>
                  <a:srgbClr val="888888"/>
                </a:solidFill>
                <a:latin typeface="Calibri"/>
                <a:cs typeface="Calibri"/>
              </a:rPr>
              <a:t> </a:t>
            </a:r>
            <a:r>
              <a:rPr sz="1600" dirty="0">
                <a:solidFill>
                  <a:srgbClr val="888888"/>
                </a:solidFill>
                <a:latin typeface="Calibri"/>
                <a:cs typeface="Calibri"/>
              </a:rPr>
              <a:t>access</a:t>
            </a:r>
            <a:r>
              <a:rPr sz="1600" spc="-40" dirty="0">
                <a:solidFill>
                  <a:srgbClr val="888888"/>
                </a:solidFill>
                <a:latin typeface="Calibri"/>
                <a:cs typeface="Calibri"/>
              </a:rPr>
              <a:t> </a:t>
            </a:r>
            <a:r>
              <a:rPr sz="1600" dirty="0">
                <a:solidFill>
                  <a:srgbClr val="888888"/>
                </a:solidFill>
                <a:latin typeface="Calibri"/>
                <a:cs typeface="Calibri"/>
              </a:rPr>
              <a:t>their</a:t>
            </a:r>
            <a:r>
              <a:rPr sz="1600" spc="-35" dirty="0">
                <a:solidFill>
                  <a:srgbClr val="888888"/>
                </a:solidFill>
                <a:latin typeface="Calibri"/>
                <a:cs typeface="Calibri"/>
              </a:rPr>
              <a:t> </a:t>
            </a:r>
            <a:r>
              <a:rPr sz="1600" spc="-10" dirty="0">
                <a:solidFill>
                  <a:srgbClr val="888888"/>
                </a:solidFill>
                <a:latin typeface="Calibri"/>
                <a:cs typeface="Calibri"/>
              </a:rPr>
              <a:t>snack.</a:t>
            </a:r>
            <a:endParaRPr sz="1600">
              <a:latin typeface="Calibri"/>
              <a:cs typeface="Calibri"/>
            </a:endParaRPr>
          </a:p>
          <a:p>
            <a:pPr>
              <a:lnSpc>
                <a:spcPct val="100000"/>
              </a:lnSpc>
              <a:spcBef>
                <a:spcPts val="5"/>
              </a:spcBef>
            </a:pPr>
            <a:endParaRPr sz="2200">
              <a:latin typeface="Calibri"/>
              <a:cs typeface="Calibri"/>
            </a:endParaRPr>
          </a:p>
          <a:p>
            <a:pPr marL="12700" marR="97790">
              <a:lnSpc>
                <a:spcPct val="100000"/>
              </a:lnSpc>
            </a:pPr>
            <a:r>
              <a:rPr sz="1600" dirty="0">
                <a:solidFill>
                  <a:srgbClr val="888888"/>
                </a:solidFill>
                <a:latin typeface="Calibri"/>
                <a:cs typeface="Calibri"/>
              </a:rPr>
              <a:t>Snack</a:t>
            </a:r>
            <a:r>
              <a:rPr sz="1600" spc="-35" dirty="0">
                <a:solidFill>
                  <a:srgbClr val="888888"/>
                </a:solidFill>
                <a:latin typeface="Calibri"/>
                <a:cs typeface="Calibri"/>
              </a:rPr>
              <a:t> </a:t>
            </a:r>
            <a:r>
              <a:rPr sz="1600" dirty="0">
                <a:solidFill>
                  <a:srgbClr val="888888"/>
                </a:solidFill>
                <a:latin typeface="Calibri"/>
                <a:cs typeface="Calibri"/>
              </a:rPr>
              <a:t>times</a:t>
            </a:r>
            <a:r>
              <a:rPr sz="1600" spc="-35" dirty="0">
                <a:solidFill>
                  <a:srgbClr val="888888"/>
                </a:solidFill>
                <a:latin typeface="Calibri"/>
                <a:cs typeface="Calibri"/>
              </a:rPr>
              <a:t> </a:t>
            </a:r>
            <a:r>
              <a:rPr sz="1600" spc="-10" dirty="0">
                <a:solidFill>
                  <a:srgbClr val="888888"/>
                </a:solidFill>
                <a:latin typeface="Calibri"/>
                <a:cs typeface="Calibri"/>
              </a:rPr>
              <a:t>involve</a:t>
            </a:r>
            <a:r>
              <a:rPr sz="1600" spc="-30" dirty="0">
                <a:solidFill>
                  <a:srgbClr val="888888"/>
                </a:solidFill>
                <a:latin typeface="Calibri"/>
                <a:cs typeface="Calibri"/>
              </a:rPr>
              <a:t> </a:t>
            </a:r>
            <a:r>
              <a:rPr sz="1600" dirty="0">
                <a:solidFill>
                  <a:srgbClr val="888888"/>
                </a:solidFill>
                <a:latin typeface="Calibri"/>
                <a:cs typeface="Calibri"/>
              </a:rPr>
              <a:t>a</a:t>
            </a:r>
            <a:r>
              <a:rPr sz="1600" spc="-35" dirty="0">
                <a:solidFill>
                  <a:srgbClr val="888888"/>
                </a:solidFill>
                <a:latin typeface="Calibri"/>
                <a:cs typeface="Calibri"/>
              </a:rPr>
              <a:t> </a:t>
            </a:r>
            <a:r>
              <a:rPr sz="1600" spc="-10" dirty="0">
                <a:solidFill>
                  <a:srgbClr val="888888"/>
                </a:solidFill>
                <a:latin typeface="Calibri"/>
                <a:cs typeface="Calibri"/>
              </a:rPr>
              <a:t>range</a:t>
            </a:r>
            <a:r>
              <a:rPr sz="1600" spc="-30" dirty="0">
                <a:solidFill>
                  <a:srgbClr val="888888"/>
                </a:solidFill>
                <a:latin typeface="Calibri"/>
                <a:cs typeface="Calibri"/>
              </a:rPr>
              <a:t> </a:t>
            </a:r>
            <a:r>
              <a:rPr sz="1600" dirty="0">
                <a:solidFill>
                  <a:srgbClr val="888888"/>
                </a:solidFill>
                <a:latin typeface="Calibri"/>
                <a:cs typeface="Calibri"/>
              </a:rPr>
              <a:t>of</a:t>
            </a:r>
            <a:r>
              <a:rPr sz="1600" spc="-25" dirty="0">
                <a:solidFill>
                  <a:srgbClr val="888888"/>
                </a:solidFill>
                <a:latin typeface="Calibri"/>
                <a:cs typeface="Calibri"/>
              </a:rPr>
              <a:t> healthy,</a:t>
            </a:r>
            <a:r>
              <a:rPr sz="1600" spc="-50" dirty="0">
                <a:solidFill>
                  <a:srgbClr val="888888"/>
                </a:solidFill>
                <a:latin typeface="Calibri"/>
                <a:cs typeface="Calibri"/>
              </a:rPr>
              <a:t> </a:t>
            </a:r>
            <a:r>
              <a:rPr sz="1600" spc="-10" dirty="0">
                <a:solidFill>
                  <a:srgbClr val="888888"/>
                </a:solidFill>
                <a:latin typeface="Calibri"/>
                <a:cs typeface="Calibri"/>
              </a:rPr>
              <a:t>nutritious</a:t>
            </a:r>
            <a:r>
              <a:rPr sz="1600" spc="-45" dirty="0">
                <a:solidFill>
                  <a:srgbClr val="888888"/>
                </a:solidFill>
                <a:latin typeface="Calibri"/>
                <a:cs typeface="Calibri"/>
              </a:rPr>
              <a:t> </a:t>
            </a:r>
            <a:r>
              <a:rPr sz="1600" dirty="0">
                <a:solidFill>
                  <a:srgbClr val="888888"/>
                </a:solidFill>
                <a:latin typeface="Calibri"/>
                <a:cs typeface="Calibri"/>
              </a:rPr>
              <a:t>finger</a:t>
            </a:r>
            <a:r>
              <a:rPr sz="1600" spc="-40" dirty="0">
                <a:solidFill>
                  <a:srgbClr val="888888"/>
                </a:solidFill>
                <a:latin typeface="Calibri"/>
                <a:cs typeface="Calibri"/>
              </a:rPr>
              <a:t> </a:t>
            </a:r>
            <a:r>
              <a:rPr sz="1600" dirty="0">
                <a:solidFill>
                  <a:srgbClr val="888888"/>
                </a:solidFill>
                <a:latin typeface="Calibri"/>
                <a:cs typeface="Calibri"/>
              </a:rPr>
              <a:t>foods</a:t>
            </a:r>
            <a:r>
              <a:rPr sz="1600" spc="-10" dirty="0">
                <a:solidFill>
                  <a:srgbClr val="888888"/>
                </a:solidFill>
                <a:latin typeface="Calibri"/>
                <a:cs typeface="Calibri"/>
              </a:rPr>
              <a:t> </a:t>
            </a:r>
            <a:r>
              <a:rPr sz="1600" dirty="0">
                <a:solidFill>
                  <a:srgbClr val="888888"/>
                </a:solidFill>
                <a:latin typeface="Calibri"/>
                <a:cs typeface="Calibri"/>
              </a:rPr>
              <a:t>with</a:t>
            </a:r>
            <a:r>
              <a:rPr sz="1600" spc="-45" dirty="0">
                <a:solidFill>
                  <a:srgbClr val="888888"/>
                </a:solidFill>
                <a:latin typeface="Calibri"/>
                <a:cs typeface="Calibri"/>
              </a:rPr>
              <a:t> </a:t>
            </a:r>
            <a:r>
              <a:rPr sz="1600" dirty="0">
                <a:solidFill>
                  <a:srgbClr val="888888"/>
                </a:solidFill>
                <a:latin typeface="Calibri"/>
                <a:cs typeface="Calibri"/>
              </a:rPr>
              <a:t>a</a:t>
            </a:r>
            <a:r>
              <a:rPr sz="1600" spc="-35" dirty="0">
                <a:solidFill>
                  <a:srgbClr val="888888"/>
                </a:solidFill>
                <a:latin typeface="Calibri"/>
                <a:cs typeface="Calibri"/>
              </a:rPr>
              <a:t> </a:t>
            </a:r>
            <a:r>
              <a:rPr sz="1600" spc="-10" dirty="0">
                <a:solidFill>
                  <a:srgbClr val="888888"/>
                </a:solidFill>
                <a:latin typeface="Calibri"/>
                <a:cs typeface="Calibri"/>
              </a:rPr>
              <a:t>choice </a:t>
            </a:r>
            <a:r>
              <a:rPr sz="1600" dirty="0">
                <a:solidFill>
                  <a:srgbClr val="888888"/>
                </a:solidFill>
                <a:latin typeface="Calibri"/>
                <a:cs typeface="Calibri"/>
              </a:rPr>
              <a:t>of</a:t>
            </a:r>
            <a:r>
              <a:rPr sz="1600" spc="-35" dirty="0">
                <a:solidFill>
                  <a:srgbClr val="888888"/>
                </a:solidFill>
                <a:latin typeface="Calibri"/>
                <a:cs typeface="Calibri"/>
              </a:rPr>
              <a:t> </a:t>
            </a:r>
            <a:r>
              <a:rPr sz="1600" dirty="0">
                <a:solidFill>
                  <a:srgbClr val="888888"/>
                </a:solidFill>
                <a:latin typeface="Calibri"/>
                <a:cs typeface="Calibri"/>
              </a:rPr>
              <a:t>milk</a:t>
            </a:r>
            <a:r>
              <a:rPr sz="1600" spc="-60" dirty="0">
                <a:solidFill>
                  <a:srgbClr val="888888"/>
                </a:solidFill>
                <a:latin typeface="Calibri"/>
                <a:cs typeface="Calibri"/>
              </a:rPr>
              <a:t> </a:t>
            </a:r>
            <a:r>
              <a:rPr sz="1600" dirty="0">
                <a:solidFill>
                  <a:srgbClr val="888888"/>
                </a:solidFill>
                <a:latin typeface="Calibri"/>
                <a:cs typeface="Calibri"/>
              </a:rPr>
              <a:t>or</a:t>
            </a:r>
            <a:r>
              <a:rPr sz="1600" spc="-30" dirty="0">
                <a:solidFill>
                  <a:srgbClr val="888888"/>
                </a:solidFill>
                <a:latin typeface="Calibri"/>
                <a:cs typeface="Calibri"/>
              </a:rPr>
              <a:t> </a:t>
            </a:r>
            <a:r>
              <a:rPr sz="1600" spc="-35" dirty="0">
                <a:solidFill>
                  <a:srgbClr val="888888"/>
                </a:solidFill>
                <a:latin typeface="Calibri"/>
                <a:cs typeface="Calibri"/>
              </a:rPr>
              <a:t>water.</a:t>
            </a:r>
            <a:r>
              <a:rPr sz="1600" spc="-40" dirty="0">
                <a:solidFill>
                  <a:srgbClr val="888888"/>
                </a:solidFill>
                <a:latin typeface="Calibri"/>
                <a:cs typeface="Calibri"/>
              </a:rPr>
              <a:t> </a:t>
            </a:r>
            <a:r>
              <a:rPr sz="1600" dirty="0">
                <a:solidFill>
                  <a:srgbClr val="888888"/>
                </a:solidFill>
                <a:latin typeface="Calibri"/>
                <a:cs typeface="Calibri"/>
              </a:rPr>
              <a:t>Lunch</a:t>
            </a:r>
            <a:r>
              <a:rPr sz="1600" spc="-45" dirty="0">
                <a:solidFill>
                  <a:srgbClr val="888888"/>
                </a:solidFill>
                <a:latin typeface="Calibri"/>
                <a:cs typeface="Calibri"/>
              </a:rPr>
              <a:t> </a:t>
            </a:r>
            <a:r>
              <a:rPr sz="1600" dirty="0">
                <a:solidFill>
                  <a:srgbClr val="888888"/>
                </a:solidFill>
                <a:latin typeface="Calibri"/>
                <a:cs typeface="Calibri"/>
              </a:rPr>
              <a:t>and</a:t>
            </a:r>
            <a:r>
              <a:rPr sz="1600" spc="-50" dirty="0">
                <a:solidFill>
                  <a:srgbClr val="888888"/>
                </a:solidFill>
                <a:latin typeface="Calibri"/>
                <a:cs typeface="Calibri"/>
              </a:rPr>
              <a:t> </a:t>
            </a:r>
            <a:r>
              <a:rPr sz="1600" dirty="0">
                <a:solidFill>
                  <a:srgbClr val="888888"/>
                </a:solidFill>
                <a:latin typeface="Calibri"/>
                <a:cs typeface="Calibri"/>
              </a:rPr>
              <a:t>tea</a:t>
            </a:r>
            <a:r>
              <a:rPr sz="1600" spc="-40" dirty="0">
                <a:solidFill>
                  <a:srgbClr val="888888"/>
                </a:solidFill>
                <a:latin typeface="Calibri"/>
                <a:cs typeface="Calibri"/>
              </a:rPr>
              <a:t> </a:t>
            </a:r>
            <a:r>
              <a:rPr sz="1600" dirty="0">
                <a:solidFill>
                  <a:srgbClr val="888888"/>
                </a:solidFill>
                <a:latin typeface="Calibri"/>
                <a:cs typeface="Calibri"/>
              </a:rPr>
              <a:t>are</a:t>
            </a:r>
            <a:r>
              <a:rPr sz="1600" spc="-35" dirty="0">
                <a:solidFill>
                  <a:srgbClr val="888888"/>
                </a:solidFill>
                <a:latin typeface="Calibri"/>
                <a:cs typeface="Calibri"/>
              </a:rPr>
              <a:t> </a:t>
            </a:r>
            <a:r>
              <a:rPr sz="1600" spc="-10" dirty="0">
                <a:solidFill>
                  <a:srgbClr val="888888"/>
                </a:solidFill>
                <a:latin typeface="Calibri"/>
                <a:cs typeface="Calibri"/>
              </a:rPr>
              <a:t>cooked</a:t>
            </a:r>
            <a:r>
              <a:rPr sz="1600" spc="-15" dirty="0">
                <a:solidFill>
                  <a:srgbClr val="888888"/>
                </a:solidFill>
                <a:latin typeface="Calibri"/>
                <a:cs typeface="Calibri"/>
              </a:rPr>
              <a:t> </a:t>
            </a:r>
            <a:r>
              <a:rPr sz="1600" dirty="0">
                <a:solidFill>
                  <a:srgbClr val="888888"/>
                </a:solidFill>
                <a:latin typeface="Calibri"/>
                <a:cs typeface="Calibri"/>
              </a:rPr>
              <a:t>meals</a:t>
            </a:r>
            <a:r>
              <a:rPr sz="1600" spc="-45" dirty="0">
                <a:solidFill>
                  <a:srgbClr val="888888"/>
                </a:solidFill>
                <a:latin typeface="Calibri"/>
                <a:cs typeface="Calibri"/>
              </a:rPr>
              <a:t> </a:t>
            </a:r>
            <a:r>
              <a:rPr sz="1600" dirty="0">
                <a:solidFill>
                  <a:srgbClr val="888888"/>
                </a:solidFill>
                <a:latin typeface="Calibri"/>
                <a:cs typeface="Calibri"/>
              </a:rPr>
              <a:t>prepared</a:t>
            </a:r>
            <a:r>
              <a:rPr sz="1600" spc="-15" dirty="0">
                <a:solidFill>
                  <a:srgbClr val="888888"/>
                </a:solidFill>
                <a:latin typeface="Calibri"/>
                <a:cs typeface="Calibri"/>
              </a:rPr>
              <a:t> </a:t>
            </a:r>
            <a:r>
              <a:rPr sz="1600" dirty="0">
                <a:solidFill>
                  <a:srgbClr val="888888"/>
                </a:solidFill>
                <a:latin typeface="Calibri"/>
                <a:cs typeface="Calibri"/>
              </a:rPr>
              <a:t>by</a:t>
            </a:r>
            <a:r>
              <a:rPr sz="1600" spc="-40" dirty="0">
                <a:solidFill>
                  <a:srgbClr val="888888"/>
                </a:solidFill>
                <a:latin typeface="Calibri"/>
                <a:cs typeface="Calibri"/>
              </a:rPr>
              <a:t> </a:t>
            </a:r>
            <a:r>
              <a:rPr sz="1600" dirty="0">
                <a:solidFill>
                  <a:srgbClr val="888888"/>
                </a:solidFill>
                <a:latin typeface="Calibri"/>
                <a:cs typeface="Calibri"/>
              </a:rPr>
              <a:t>the</a:t>
            </a:r>
            <a:r>
              <a:rPr sz="1600" spc="-35" dirty="0">
                <a:solidFill>
                  <a:srgbClr val="888888"/>
                </a:solidFill>
                <a:latin typeface="Calibri"/>
                <a:cs typeface="Calibri"/>
              </a:rPr>
              <a:t> </a:t>
            </a:r>
            <a:r>
              <a:rPr sz="1600" spc="-10" dirty="0">
                <a:solidFill>
                  <a:srgbClr val="888888"/>
                </a:solidFill>
                <a:latin typeface="Calibri"/>
                <a:cs typeface="Calibri"/>
              </a:rPr>
              <a:t>school </a:t>
            </a:r>
            <a:r>
              <a:rPr sz="1600" dirty="0">
                <a:solidFill>
                  <a:srgbClr val="888888"/>
                </a:solidFill>
                <a:latin typeface="Calibri"/>
                <a:cs typeface="Calibri"/>
              </a:rPr>
              <a:t>kitchen,</a:t>
            </a:r>
            <a:r>
              <a:rPr sz="1600" spc="-45" dirty="0">
                <a:solidFill>
                  <a:srgbClr val="888888"/>
                </a:solidFill>
                <a:latin typeface="Calibri"/>
                <a:cs typeface="Calibri"/>
              </a:rPr>
              <a:t> </a:t>
            </a:r>
            <a:r>
              <a:rPr sz="1600" dirty="0">
                <a:solidFill>
                  <a:srgbClr val="888888"/>
                </a:solidFill>
                <a:latin typeface="Calibri"/>
                <a:cs typeface="Calibri"/>
              </a:rPr>
              <a:t>or</a:t>
            </a:r>
            <a:r>
              <a:rPr sz="1600" spc="-40" dirty="0">
                <a:solidFill>
                  <a:srgbClr val="888888"/>
                </a:solidFill>
                <a:latin typeface="Calibri"/>
                <a:cs typeface="Calibri"/>
              </a:rPr>
              <a:t> </a:t>
            </a:r>
            <a:r>
              <a:rPr sz="1600" dirty="0">
                <a:solidFill>
                  <a:srgbClr val="888888"/>
                </a:solidFill>
                <a:latin typeface="Calibri"/>
                <a:cs typeface="Calibri"/>
              </a:rPr>
              <a:t>you</a:t>
            </a:r>
            <a:r>
              <a:rPr sz="1600" spc="-40" dirty="0">
                <a:solidFill>
                  <a:srgbClr val="888888"/>
                </a:solidFill>
                <a:latin typeface="Calibri"/>
                <a:cs typeface="Calibri"/>
              </a:rPr>
              <a:t> </a:t>
            </a:r>
            <a:r>
              <a:rPr sz="1600" dirty="0">
                <a:solidFill>
                  <a:srgbClr val="888888"/>
                </a:solidFill>
                <a:latin typeface="Calibri"/>
                <a:cs typeface="Calibri"/>
              </a:rPr>
              <a:t>are</a:t>
            </a:r>
            <a:r>
              <a:rPr sz="1600" spc="-30" dirty="0">
                <a:solidFill>
                  <a:srgbClr val="888888"/>
                </a:solidFill>
                <a:latin typeface="Calibri"/>
                <a:cs typeface="Calibri"/>
              </a:rPr>
              <a:t> </a:t>
            </a:r>
            <a:r>
              <a:rPr sz="1600" dirty="0">
                <a:solidFill>
                  <a:srgbClr val="888888"/>
                </a:solidFill>
                <a:latin typeface="Calibri"/>
                <a:cs typeface="Calibri"/>
              </a:rPr>
              <a:t>welcome</a:t>
            </a:r>
            <a:r>
              <a:rPr sz="1600" spc="-20" dirty="0">
                <a:solidFill>
                  <a:srgbClr val="888888"/>
                </a:solidFill>
                <a:latin typeface="Calibri"/>
                <a:cs typeface="Calibri"/>
              </a:rPr>
              <a:t> </a:t>
            </a:r>
            <a:r>
              <a:rPr sz="1600" dirty="0">
                <a:solidFill>
                  <a:srgbClr val="888888"/>
                </a:solidFill>
                <a:latin typeface="Calibri"/>
                <a:cs typeface="Calibri"/>
              </a:rPr>
              <a:t>to</a:t>
            </a:r>
            <a:r>
              <a:rPr sz="1600" spc="-50" dirty="0">
                <a:solidFill>
                  <a:srgbClr val="888888"/>
                </a:solidFill>
                <a:latin typeface="Calibri"/>
                <a:cs typeface="Calibri"/>
              </a:rPr>
              <a:t> </a:t>
            </a:r>
            <a:r>
              <a:rPr sz="1600" dirty="0">
                <a:solidFill>
                  <a:srgbClr val="888888"/>
                </a:solidFill>
                <a:latin typeface="Calibri"/>
                <a:cs typeface="Calibri"/>
              </a:rPr>
              <a:t>bring</a:t>
            </a:r>
            <a:r>
              <a:rPr sz="1600" spc="-45" dirty="0">
                <a:solidFill>
                  <a:srgbClr val="888888"/>
                </a:solidFill>
                <a:latin typeface="Calibri"/>
                <a:cs typeface="Calibri"/>
              </a:rPr>
              <a:t> </a:t>
            </a:r>
            <a:r>
              <a:rPr sz="1600" dirty="0">
                <a:solidFill>
                  <a:srgbClr val="888888"/>
                </a:solidFill>
                <a:latin typeface="Calibri"/>
                <a:cs typeface="Calibri"/>
              </a:rPr>
              <a:t>a</a:t>
            </a:r>
            <a:r>
              <a:rPr sz="1600" spc="-60" dirty="0">
                <a:solidFill>
                  <a:srgbClr val="888888"/>
                </a:solidFill>
                <a:latin typeface="Calibri"/>
                <a:cs typeface="Calibri"/>
              </a:rPr>
              <a:t> </a:t>
            </a:r>
            <a:r>
              <a:rPr sz="1600" spc="-10" dirty="0">
                <a:solidFill>
                  <a:srgbClr val="888888"/>
                </a:solidFill>
                <a:latin typeface="Calibri"/>
                <a:cs typeface="Calibri"/>
              </a:rPr>
              <a:t>healthy</a:t>
            </a:r>
            <a:r>
              <a:rPr sz="1600" spc="-60" dirty="0">
                <a:solidFill>
                  <a:srgbClr val="888888"/>
                </a:solidFill>
                <a:latin typeface="Calibri"/>
                <a:cs typeface="Calibri"/>
              </a:rPr>
              <a:t> </a:t>
            </a:r>
            <a:r>
              <a:rPr sz="1600" spc="-10" dirty="0">
                <a:solidFill>
                  <a:srgbClr val="888888"/>
                </a:solidFill>
                <a:latin typeface="Calibri"/>
                <a:cs typeface="Calibri"/>
              </a:rPr>
              <a:t>packed</a:t>
            </a:r>
            <a:r>
              <a:rPr sz="1600" spc="-35" dirty="0">
                <a:solidFill>
                  <a:srgbClr val="888888"/>
                </a:solidFill>
                <a:latin typeface="Calibri"/>
                <a:cs typeface="Calibri"/>
              </a:rPr>
              <a:t> </a:t>
            </a:r>
            <a:r>
              <a:rPr sz="1600" dirty="0">
                <a:solidFill>
                  <a:srgbClr val="888888"/>
                </a:solidFill>
                <a:latin typeface="Calibri"/>
                <a:cs typeface="Calibri"/>
              </a:rPr>
              <a:t>lunch</a:t>
            </a:r>
            <a:r>
              <a:rPr sz="1600" spc="-60" dirty="0">
                <a:solidFill>
                  <a:srgbClr val="888888"/>
                </a:solidFill>
                <a:latin typeface="Calibri"/>
                <a:cs typeface="Calibri"/>
              </a:rPr>
              <a:t> </a:t>
            </a:r>
            <a:r>
              <a:rPr sz="1600" dirty="0">
                <a:solidFill>
                  <a:srgbClr val="888888"/>
                </a:solidFill>
                <a:latin typeface="Calibri"/>
                <a:cs typeface="Calibri"/>
              </a:rPr>
              <a:t>if</a:t>
            </a:r>
            <a:r>
              <a:rPr sz="1600" spc="-55" dirty="0">
                <a:solidFill>
                  <a:srgbClr val="888888"/>
                </a:solidFill>
                <a:latin typeface="Calibri"/>
                <a:cs typeface="Calibri"/>
              </a:rPr>
              <a:t> </a:t>
            </a:r>
            <a:r>
              <a:rPr sz="1600" dirty="0">
                <a:solidFill>
                  <a:srgbClr val="888888"/>
                </a:solidFill>
                <a:latin typeface="Calibri"/>
                <a:cs typeface="Calibri"/>
              </a:rPr>
              <a:t>you</a:t>
            </a:r>
            <a:r>
              <a:rPr sz="1600" spc="-40" dirty="0">
                <a:solidFill>
                  <a:srgbClr val="888888"/>
                </a:solidFill>
                <a:latin typeface="Calibri"/>
                <a:cs typeface="Calibri"/>
              </a:rPr>
              <a:t> </a:t>
            </a:r>
            <a:r>
              <a:rPr sz="1600" spc="-10" dirty="0">
                <a:solidFill>
                  <a:srgbClr val="888888"/>
                </a:solidFill>
                <a:latin typeface="Calibri"/>
                <a:cs typeface="Calibri"/>
              </a:rPr>
              <a:t>prefer.</a:t>
            </a:r>
            <a:endParaRPr sz="1600">
              <a:latin typeface="Calibri"/>
              <a:cs typeface="Calibri"/>
            </a:endParaRPr>
          </a:p>
          <a:p>
            <a:pPr marL="12700" marR="5080">
              <a:lnSpc>
                <a:spcPct val="100000"/>
              </a:lnSpc>
            </a:pPr>
            <a:r>
              <a:rPr sz="1600" dirty="0">
                <a:solidFill>
                  <a:srgbClr val="888888"/>
                </a:solidFill>
                <a:latin typeface="Calibri"/>
                <a:cs typeface="Calibri"/>
              </a:rPr>
              <a:t>Our</a:t>
            </a:r>
            <a:r>
              <a:rPr sz="1600" spc="-55" dirty="0">
                <a:solidFill>
                  <a:srgbClr val="888888"/>
                </a:solidFill>
                <a:latin typeface="Calibri"/>
                <a:cs typeface="Calibri"/>
              </a:rPr>
              <a:t> </a:t>
            </a:r>
            <a:r>
              <a:rPr sz="1600" dirty="0">
                <a:solidFill>
                  <a:srgbClr val="888888"/>
                </a:solidFill>
                <a:latin typeface="Calibri"/>
                <a:cs typeface="Calibri"/>
              </a:rPr>
              <a:t>menus</a:t>
            </a:r>
            <a:r>
              <a:rPr sz="1600" spc="-45" dirty="0">
                <a:solidFill>
                  <a:srgbClr val="888888"/>
                </a:solidFill>
                <a:latin typeface="Calibri"/>
                <a:cs typeface="Calibri"/>
              </a:rPr>
              <a:t> </a:t>
            </a:r>
            <a:r>
              <a:rPr sz="1600" dirty="0">
                <a:solidFill>
                  <a:srgbClr val="888888"/>
                </a:solidFill>
                <a:latin typeface="Calibri"/>
                <a:cs typeface="Calibri"/>
              </a:rPr>
              <a:t>change</a:t>
            </a:r>
            <a:r>
              <a:rPr sz="1600" spc="-65" dirty="0">
                <a:solidFill>
                  <a:srgbClr val="888888"/>
                </a:solidFill>
                <a:latin typeface="Calibri"/>
                <a:cs typeface="Calibri"/>
              </a:rPr>
              <a:t> </a:t>
            </a:r>
            <a:r>
              <a:rPr sz="1600" dirty="0">
                <a:solidFill>
                  <a:srgbClr val="888888"/>
                </a:solidFill>
                <a:latin typeface="Calibri"/>
                <a:cs typeface="Calibri"/>
              </a:rPr>
              <a:t>every</a:t>
            </a:r>
            <a:r>
              <a:rPr sz="1600" spc="-25" dirty="0">
                <a:solidFill>
                  <a:srgbClr val="888888"/>
                </a:solidFill>
                <a:latin typeface="Calibri"/>
                <a:cs typeface="Calibri"/>
              </a:rPr>
              <a:t> </a:t>
            </a:r>
            <a:r>
              <a:rPr sz="1600" dirty="0">
                <a:solidFill>
                  <a:srgbClr val="888888"/>
                </a:solidFill>
                <a:latin typeface="Calibri"/>
                <a:cs typeface="Calibri"/>
              </a:rPr>
              <a:t>other</a:t>
            </a:r>
            <a:r>
              <a:rPr sz="1600" spc="-45" dirty="0">
                <a:solidFill>
                  <a:srgbClr val="888888"/>
                </a:solidFill>
                <a:latin typeface="Calibri"/>
                <a:cs typeface="Calibri"/>
              </a:rPr>
              <a:t> </a:t>
            </a:r>
            <a:r>
              <a:rPr sz="1600" dirty="0">
                <a:solidFill>
                  <a:srgbClr val="888888"/>
                </a:solidFill>
                <a:latin typeface="Calibri"/>
                <a:cs typeface="Calibri"/>
              </a:rPr>
              <a:t>term,</a:t>
            </a:r>
            <a:r>
              <a:rPr sz="1600" spc="-40" dirty="0">
                <a:solidFill>
                  <a:srgbClr val="888888"/>
                </a:solidFill>
                <a:latin typeface="Calibri"/>
                <a:cs typeface="Calibri"/>
              </a:rPr>
              <a:t> </a:t>
            </a:r>
            <a:r>
              <a:rPr sz="1600" dirty="0">
                <a:solidFill>
                  <a:srgbClr val="888888"/>
                </a:solidFill>
                <a:latin typeface="Calibri"/>
                <a:cs typeface="Calibri"/>
              </a:rPr>
              <a:t>to</a:t>
            </a:r>
            <a:r>
              <a:rPr sz="1600" spc="-60" dirty="0">
                <a:solidFill>
                  <a:srgbClr val="888888"/>
                </a:solidFill>
                <a:latin typeface="Calibri"/>
                <a:cs typeface="Calibri"/>
              </a:rPr>
              <a:t> </a:t>
            </a:r>
            <a:r>
              <a:rPr sz="1600" dirty="0">
                <a:solidFill>
                  <a:srgbClr val="888888"/>
                </a:solidFill>
                <a:latin typeface="Calibri"/>
                <a:cs typeface="Calibri"/>
              </a:rPr>
              <a:t>ensure</a:t>
            </a:r>
            <a:r>
              <a:rPr sz="1600" spc="-30" dirty="0">
                <a:solidFill>
                  <a:srgbClr val="888888"/>
                </a:solidFill>
                <a:latin typeface="Calibri"/>
                <a:cs typeface="Calibri"/>
              </a:rPr>
              <a:t> </a:t>
            </a:r>
            <a:r>
              <a:rPr sz="1600" dirty="0">
                <a:solidFill>
                  <a:srgbClr val="888888"/>
                </a:solidFill>
                <a:latin typeface="Calibri"/>
                <a:cs typeface="Calibri"/>
              </a:rPr>
              <a:t>we</a:t>
            </a:r>
            <a:r>
              <a:rPr sz="1600" spc="-50" dirty="0">
                <a:solidFill>
                  <a:srgbClr val="888888"/>
                </a:solidFill>
                <a:latin typeface="Calibri"/>
                <a:cs typeface="Calibri"/>
              </a:rPr>
              <a:t> </a:t>
            </a:r>
            <a:r>
              <a:rPr sz="1600" dirty="0">
                <a:solidFill>
                  <a:srgbClr val="888888"/>
                </a:solidFill>
                <a:latin typeface="Calibri"/>
                <a:cs typeface="Calibri"/>
              </a:rPr>
              <a:t>offer</a:t>
            </a:r>
            <a:r>
              <a:rPr sz="1600" spc="-55" dirty="0">
                <a:solidFill>
                  <a:srgbClr val="888888"/>
                </a:solidFill>
                <a:latin typeface="Calibri"/>
                <a:cs typeface="Calibri"/>
              </a:rPr>
              <a:t> </a:t>
            </a:r>
            <a:r>
              <a:rPr sz="1600" dirty="0">
                <a:solidFill>
                  <a:srgbClr val="888888"/>
                </a:solidFill>
                <a:latin typeface="Calibri"/>
                <a:cs typeface="Calibri"/>
              </a:rPr>
              <a:t>seasonal</a:t>
            </a:r>
            <a:r>
              <a:rPr sz="1600" spc="-55" dirty="0">
                <a:solidFill>
                  <a:srgbClr val="888888"/>
                </a:solidFill>
                <a:latin typeface="Calibri"/>
                <a:cs typeface="Calibri"/>
              </a:rPr>
              <a:t> </a:t>
            </a:r>
            <a:r>
              <a:rPr sz="1600" spc="-10" dirty="0">
                <a:solidFill>
                  <a:srgbClr val="888888"/>
                </a:solidFill>
                <a:latin typeface="Calibri"/>
                <a:cs typeface="Calibri"/>
              </a:rPr>
              <a:t>variations. </a:t>
            </a:r>
            <a:r>
              <a:rPr sz="1600" spc="-25" dirty="0">
                <a:solidFill>
                  <a:srgbClr val="888888"/>
                </a:solidFill>
                <a:latin typeface="Calibri"/>
                <a:cs typeface="Calibri"/>
              </a:rPr>
              <a:t>You’ll</a:t>
            </a:r>
            <a:r>
              <a:rPr sz="1600" spc="-50" dirty="0">
                <a:solidFill>
                  <a:srgbClr val="888888"/>
                </a:solidFill>
                <a:latin typeface="Calibri"/>
                <a:cs typeface="Calibri"/>
              </a:rPr>
              <a:t> </a:t>
            </a:r>
            <a:r>
              <a:rPr sz="1600" dirty="0">
                <a:solidFill>
                  <a:srgbClr val="888888"/>
                </a:solidFill>
                <a:latin typeface="Calibri"/>
                <a:cs typeface="Calibri"/>
              </a:rPr>
              <a:t>be</a:t>
            </a:r>
            <a:r>
              <a:rPr sz="1600" spc="-35" dirty="0">
                <a:solidFill>
                  <a:srgbClr val="888888"/>
                </a:solidFill>
                <a:latin typeface="Calibri"/>
                <a:cs typeface="Calibri"/>
              </a:rPr>
              <a:t> </a:t>
            </a:r>
            <a:r>
              <a:rPr sz="1600" spc="-10" dirty="0">
                <a:solidFill>
                  <a:srgbClr val="888888"/>
                </a:solidFill>
                <a:latin typeface="Calibri"/>
                <a:cs typeface="Calibri"/>
              </a:rPr>
              <a:t>asked</a:t>
            </a:r>
            <a:r>
              <a:rPr sz="1600" spc="-35" dirty="0">
                <a:solidFill>
                  <a:srgbClr val="888888"/>
                </a:solidFill>
                <a:latin typeface="Calibri"/>
                <a:cs typeface="Calibri"/>
              </a:rPr>
              <a:t> </a:t>
            </a:r>
            <a:r>
              <a:rPr sz="1600" dirty="0">
                <a:solidFill>
                  <a:srgbClr val="888888"/>
                </a:solidFill>
                <a:latin typeface="Calibri"/>
                <a:cs typeface="Calibri"/>
              </a:rPr>
              <a:t>to</a:t>
            </a:r>
            <a:r>
              <a:rPr sz="1600" spc="-35" dirty="0">
                <a:solidFill>
                  <a:srgbClr val="888888"/>
                </a:solidFill>
                <a:latin typeface="Calibri"/>
                <a:cs typeface="Calibri"/>
              </a:rPr>
              <a:t> </a:t>
            </a:r>
            <a:r>
              <a:rPr sz="1600" dirty="0">
                <a:solidFill>
                  <a:srgbClr val="888888"/>
                </a:solidFill>
                <a:latin typeface="Calibri"/>
                <a:cs typeface="Calibri"/>
              </a:rPr>
              <a:t>choose</a:t>
            </a:r>
            <a:r>
              <a:rPr sz="1600" spc="-20" dirty="0">
                <a:solidFill>
                  <a:srgbClr val="888888"/>
                </a:solidFill>
                <a:latin typeface="Calibri"/>
                <a:cs typeface="Calibri"/>
              </a:rPr>
              <a:t> </a:t>
            </a:r>
            <a:r>
              <a:rPr sz="1600" dirty="0">
                <a:solidFill>
                  <a:srgbClr val="888888"/>
                </a:solidFill>
                <a:latin typeface="Calibri"/>
                <a:cs typeface="Calibri"/>
              </a:rPr>
              <a:t>your</a:t>
            </a:r>
            <a:r>
              <a:rPr sz="1600" spc="-25" dirty="0">
                <a:solidFill>
                  <a:srgbClr val="888888"/>
                </a:solidFill>
                <a:latin typeface="Calibri"/>
                <a:cs typeface="Calibri"/>
              </a:rPr>
              <a:t> </a:t>
            </a:r>
            <a:r>
              <a:rPr sz="1600" spc="-20" dirty="0">
                <a:solidFill>
                  <a:srgbClr val="888888"/>
                </a:solidFill>
                <a:latin typeface="Calibri"/>
                <a:cs typeface="Calibri"/>
              </a:rPr>
              <a:t>child’s</a:t>
            </a:r>
            <a:r>
              <a:rPr sz="1600" spc="-50" dirty="0">
                <a:solidFill>
                  <a:srgbClr val="888888"/>
                </a:solidFill>
                <a:latin typeface="Calibri"/>
                <a:cs typeface="Calibri"/>
              </a:rPr>
              <a:t> </a:t>
            </a:r>
            <a:r>
              <a:rPr sz="1600" dirty="0">
                <a:solidFill>
                  <a:srgbClr val="888888"/>
                </a:solidFill>
                <a:latin typeface="Calibri"/>
                <a:cs typeface="Calibri"/>
              </a:rPr>
              <a:t>hot</a:t>
            </a:r>
            <a:r>
              <a:rPr sz="1600" spc="-40" dirty="0">
                <a:solidFill>
                  <a:srgbClr val="888888"/>
                </a:solidFill>
                <a:latin typeface="Calibri"/>
                <a:cs typeface="Calibri"/>
              </a:rPr>
              <a:t> </a:t>
            </a:r>
            <a:r>
              <a:rPr sz="1600" dirty="0">
                <a:solidFill>
                  <a:srgbClr val="888888"/>
                </a:solidFill>
                <a:latin typeface="Calibri"/>
                <a:cs typeface="Calibri"/>
              </a:rPr>
              <a:t>meals</a:t>
            </a:r>
            <a:r>
              <a:rPr sz="1600" spc="-40" dirty="0">
                <a:solidFill>
                  <a:srgbClr val="888888"/>
                </a:solidFill>
                <a:latin typeface="Calibri"/>
                <a:cs typeface="Calibri"/>
              </a:rPr>
              <a:t> </a:t>
            </a:r>
            <a:r>
              <a:rPr sz="1600" dirty="0">
                <a:solidFill>
                  <a:srgbClr val="888888"/>
                </a:solidFill>
                <a:latin typeface="Calibri"/>
                <a:cs typeface="Calibri"/>
              </a:rPr>
              <a:t>from</a:t>
            </a:r>
            <a:r>
              <a:rPr sz="1600" spc="-25" dirty="0">
                <a:solidFill>
                  <a:srgbClr val="888888"/>
                </a:solidFill>
                <a:latin typeface="Calibri"/>
                <a:cs typeface="Calibri"/>
              </a:rPr>
              <a:t> </a:t>
            </a:r>
            <a:r>
              <a:rPr sz="1600" dirty="0">
                <a:solidFill>
                  <a:srgbClr val="888888"/>
                </a:solidFill>
                <a:latin typeface="Calibri"/>
                <a:cs typeface="Calibri"/>
              </a:rPr>
              <a:t>our</a:t>
            </a:r>
            <a:r>
              <a:rPr sz="1600" spc="-25" dirty="0">
                <a:solidFill>
                  <a:srgbClr val="888888"/>
                </a:solidFill>
                <a:latin typeface="Calibri"/>
                <a:cs typeface="Calibri"/>
              </a:rPr>
              <a:t> </a:t>
            </a:r>
            <a:r>
              <a:rPr sz="1600" dirty="0">
                <a:solidFill>
                  <a:srgbClr val="888888"/>
                </a:solidFill>
                <a:latin typeface="Calibri"/>
                <a:cs typeface="Calibri"/>
              </a:rPr>
              <a:t>termly</a:t>
            </a:r>
            <a:r>
              <a:rPr sz="1600" spc="-35" dirty="0">
                <a:solidFill>
                  <a:srgbClr val="888888"/>
                </a:solidFill>
                <a:latin typeface="Calibri"/>
                <a:cs typeface="Calibri"/>
              </a:rPr>
              <a:t> </a:t>
            </a:r>
            <a:r>
              <a:rPr sz="1600" spc="-10" dirty="0">
                <a:solidFill>
                  <a:srgbClr val="888888"/>
                </a:solidFill>
                <a:latin typeface="Calibri"/>
                <a:cs typeface="Calibri"/>
              </a:rPr>
              <a:t>menus </a:t>
            </a:r>
            <a:r>
              <a:rPr sz="1600" dirty="0">
                <a:solidFill>
                  <a:srgbClr val="888888"/>
                </a:solidFill>
                <a:latin typeface="Calibri"/>
                <a:cs typeface="Calibri"/>
              </a:rPr>
              <a:t>when</a:t>
            </a:r>
            <a:r>
              <a:rPr sz="1600" spc="-35" dirty="0">
                <a:solidFill>
                  <a:srgbClr val="888888"/>
                </a:solidFill>
                <a:latin typeface="Calibri"/>
                <a:cs typeface="Calibri"/>
              </a:rPr>
              <a:t> </a:t>
            </a:r>
            <a:r>
              <a:rPr sz="1600" dirty="0">
                <a:solidFill>
                  <a:srgbClr val="888888"/>
                </a:solidFill>
                <a:latin typeface="Calibri"/>
                <a:cs typeface="Calibri"/>
              </a:rPr>
              <a:t>they</a:t>
            </a:r>
            <a:r>
              <a:rPr sz="1600" spc="-35" dirty="0">
                <a:solidFill>
                  <a:srgbClr val="888888"/>
                </a:solidFill>
                <a:latin typeface="Calibri"/>
                <a:cs typeface="Calibri"/>
              </a:rPr>
              <a:t> </a:t>
            </a:r>
            <a:r>
              <a:rPr sz="1600" dirty="0">
                <a:solidFill>
                  <a:srgbClr val="888888"/>
                </a:solidFill>
                <a:latin typeface="Calibri"/>
                <a:cs typeface="Calibri"/>
              </a:rPr>
              <a:t>start</a:t>
            </a:r>
            <a:r>
              <a:rPr sz="1600" spc="-40" dirty="0">
                <a:solidFill>
                  <a:srgbClr val="888888"/>
                </a:solidFill>
                <a:latin typeface="Calibri"/>
                <a:cs typeface="Calibri"/>
              </a:rPr>
              <a:t> </a:t>
            </a:r>
            <a:r>
              <a:rPr sz="1600" dirty="0">
                <a:solidFill>
                  <a:srgbClr val="888888"/>
                </a:solidFill>
                <a:latin typeface="Calibri"/>
                <a:cs typeface="Calibri"/>
              </a:rPr>
              <a:t>at</a:t>
            </a:r>
            <a:r>
              <a:rPr sz="1600" spc="-35" dirty="0">
                <a:solidFill>
                  <a:srgbClr val="888888"/>
                </a:solidFill>
                <a:latin typeface="Calibri"/>
                <a:cs typeface="Calibri"/>
              </a:rPr>
              <a:t> </a:t>
            </a:r>
            <a:r>
              <a:rPr sz="1600" dirty="0">
                <a:solidFill>
                  <a:srgbClr val="888888"/>
                </a:solidFill>
                <a:latin typeface="Calibri"/>
                <a:cs typeface="Calibri"/>
              </a:rPr>
              <a:t>the</a:t>
            </a:r>
            <a:r>
              <a:rPr sz="1600" spc="-40" dirty="0">
                <a:solidFill>
                  <a:srgbClr val="888888"/>
                </a:solidFill>
                <a:latin typeface="Calibri"/>
                <a:cs typeface="Calibri"/>
              </a:rPr>
              <a:t> </a:t>
            </a:r>
            <a:r>
              <a:rPr sz="1600" dirty="0">
                <a:solidFill>
                  <a:srgbClr val="888888"/>
                </a:solidFill>
                <a:latin typeface="Calibri"/>
                <a:cs typeface="Calibri"/>
              </a:rPr>
              <a:t>nursery</a:t>
            </a:r>
            <a:r>
              <a:rPr sz="1600" spc="-20" dirty="0">
                <a:solidFill>
                  <a:srgbClr val="888888"/>
                </a:solidFill>
                <a:latin typeface="Calibri"/>
                <a:cs typeface="Calibri"/>
              </a:rPr>
              <a:t> </a:t>
            </a:r>
            <a:r>
              <a:rPr sz="1600" dirty="0">
                <a:solidFill>
                  <a:srgbClr val="888888"/>
                </a:solidFill>
                <a:latin typeface="Calibri"/>
                <a:cs typeface="Calibri"/>
              </a:rPr>
              <a:t>/</a:t>
            </a:r>
            <a:r>
              <a:rPr sz="1600" spc="-35" dirty="0">
                <a:solidFill>
                  <a:srgbClr val="888888"/>
                </a:solidFill>
                <a:latin typeface="Calibri"/>
                <a:cs typeface="Calibri"/>
              </a:rPr>
              <a:t> </a:t>
            </a:r>
            <a:r>
              <a:rPr sz="1600" spc="-20" dirty="0">
                <a:solidFill>
                  <a:srgbClr val="888888"/>
                </a:solidFill>
                <a:latin typeface="Calibri"/>
                <a:cs typeface="Calibri"/>
              </a:rPr>
              <a:t>pre-</a:t>
            </a:r>
            <a:r>
              <a:rPr sz="1600" spc="-10" dirty="0">
                <a:solidFill>
                  <a:srgbClr val="888888"/>
                </a:solidFill>
                <a:latin typeface="Calibri"/>
                <a:cs typeface="Calibri"/>
              </a:rPr>
              <a:t>school.</a:t>
            </a:r>
            <a:endParaRPr sz="1600">
              <a:latin typeface="Calibri"/>
              <a:cs typeface="Calibri"/>
            </a:endParaRPr>
          </a:p>
          <a:p>
            <a:pPr>
              <a:lnSpc>
                <a:spcPct val="100000"/>
              </a:lnSpc>
            </a:pPr>
            <a:endParaRPr sz="2200">
              <a:latin typeface="Calibri"/>
              <a:cs typeface="Calibri"/>
            </a:endParaRPr>
          </a:p>
          <a:p>
            <a:pPr marL="12700">
              <a:lnSpc>
                <a:spcPct val="100000"/>
              </a:lnSpc>
            </a:pPr>
            <a:r>
              <a:rPr sz="1600" dirty="0">
                <a:solidFill>
                  <a:srgbClr val="888888"/>
                </a:solidFill>
                <a:latin typeface="Calibri"/>
                <a:cs typeface="Calibri"/>
              </a:rPr>
              <a:t>With</a:t>
            </a:r>
            <a:r>
              <a:rPr sz="1600" spc="-50" dirty="0">
                <a:solidFill>
                  <a:srgbClr val="888888"/>
                </a:solidFill>
                <a:latin typeface="Calibri"/>
                <a:cs typeface="Calibri"/>
              </a:rPr>
              <a:t> </a:t>
            </a:r>
            <a:r>
              <a:rPr sz="1600" dirty="0">
                <a:solidFill>
                  <a:srgbClr val="888888"/>
                </a:solidFill>
                <a:latin typeface="Calibri"/>
                <a:cs typeface="Calibri"/>
              </a:rPr>
              <a:t>an</a:t>
            </a:r>
            <a:r>
              <a:rPr sz="1600" spc="-60" dirty="0">
                <a:solidFill>
                  <a:srgbClr val="888888"/>
                </a:solidFill>
                <a:latin typeface="Calibri"/>
                <a:cs typeface="Calibri"/>
              </a:rPr>
              <a:t> </a:t>
            </a:r>
            <a:r>
              <a:rPr sz="1600" dirty="0">
                <a:solidFill>
                  <a:srgbClr val="888888"/>
                </a:solidFill>
                <a:latin typeface="Calibri"/>
                <a:cs typeface="Calibri"/>
              </a:rPr>
              <a:t>emphasis</a:t>
            </a:r>
            <a:r>
              <a:rPr sz="1600" spc="-50" dirty="0">
                <a:solidFill>
                  <a:srgbClr val="888888"/>
                </a:solidFill>
                <a:latin typeface="Calibri"/>
                <a:cs typeface="Calibri"/>
              </a:rPr>
              <a:t> </a:t>
            </a:r>
            <a:r>
              <a:rPr sz="1600" dirty="0">
                <a:solidFill>
                  <a:srgbClr val="888888"/>
                </a:solidFill>
                <a:latin typeface="Calibri"/>
                <a:cs typeface="Calibri"/>
              </a:rPr>
              <a:t>on</a:t>
            </a:r>
            <a:r>
              <a:rPr sz="1600" spc="-40" dirty="0">
                <a:solidFill>
                  <a:srgbClr val="888888"/>
                </a:solidFill>
                <a:latin typeface="Calibri"/>
                <a:cs typeface="Calibri"/>
              </a:rPr>
              <a:t> </a:t>
            </a:r>
            <a:r>
              <a:rPr sz="1600" spc="-20" dirty="0">
                <a:solidFill>
                  <a:srgbClr val="888888"/>
                </a:solidFill>
                <a:latin typeface="Calibri"/>
                <a:cs typeface="Calibri"/>
              </a:rPr>
              <a:t>quality,</a:t>
            </a:r>
            <a:r>
              <a:rPr sz="1600" spc="-70" dirty="0">
                <a:solidFill>
                  <a:srgbClr val="888888"/>
                </a:solidFill>
                <a:latin typeface="Calibri"/>
                <a:cs typeface="Calibri"/>
              </a:rPr>
              <a:t> </a:t>
            </a:r>
            <a:r>
              <a:rPr sz="1600" dirty="0">
                <a:solidFill>
                  <a:srgbClr val="888888"/>
                </a:solidFill>
                <a:latin typeface="Calibri"/>
                <a:cs typeface="Calibri"/>
              </a:rPr>
              <a:t>we</a:t>
            </a:r>
            <a:r>
              <a:rPr sz="1600" spc="-40" dirty="0">
                <a:solidFill>
                  <a:srgbClr val="888888"/>
                </a:solidFill>
                <a:latin typeface="Calibri"/>
                <a:cs typeface="Calibri"/>
              </a:rPr>
              <a:t> </a:t>
            </a:r>
            <a:r>
              <a:rPr sz="1600" dirty="0">
                <a:solidFill>
                  <a:srgbClr val="888888"/>
                </a:solidFill>
                <a:latin typeface="Calibri"/>
                <a:cs typeface="Calibri"/>
              </a:rPr>
              <a:t>provide</a:t>
            </a:r>
            <a:r>
              <a:rPr sz="1600" spc="-35" dirty="0">
                <a:solidFill>
                  <a:srgbClr val="888888"/>
                </a:solidFill>
                <a:latin typeface="Calibri"/>
                <a:cs typeface="Calibri"/>
              </a:rPr>
              <a:t> </a:t>
            </a:r>
            <a:r>
              <a:rPr sz="1600" dirty="0">
                <a:solidFill>
                  <a:srgbClr val="888888"/>
                </a:solidFill>
                <a:latin typeface="Calibri"/>
                <a:cs typeface="Calibri"/>
              </a:rPr>
              <a:t>food</a:t>
            </a:r>
            <a:r>
              <a:rPr sz="1600" spc="-25" dirty="0">
                <a:solidFill>
                  <a:srgbClr val="888888"/>
                </a:solidFill>
                <a:latin typeface="Calibri"/>
                <a:cs typeface="Calibri"/>
              </a:rPr>
              <a:t> </a:t>
            </a:r>
            <a:r>
              <a:rPr sz="1600" dirty="0">
                <a:solidFill>
                  <a:srgbClr val="888888"/>
                </a:solidFill>
                <a:latin typeface="Calibri"/>
                <a:cs typeface="Calibri"/>
              </a:rPr>
              <a:t>that</a:t>
            </a:r>
            <a:r>
              <a:rPr sz="1600" spc="-60" dirty="0">
                <a:solidFill>
                  <a:srgbClr val="888888"/>
                </a:solidFill>
                <a:latin typeface="Calibri"/>
                <a:cs typeface="Calibri"/>
              </a:rPr>
              <a:t> </a:t>
            </a:r>
            <a:r>
              <a:rPr sz="1600" spc="-25" dirty="0">
                <a:solidFill>
                  <a:srgbClr val="888888"/>
                </a:solidFill>
                <a:latin typeface="Calibri"/>
                <a:cs typeface="Calibri"/>
              </a:rPr>
              <a:t>is:</a:t>
            </a:r>
            <a:endParaRPr sz="1600">
              <a:latin typeface="Calibri"/>
              <a:cs typeface="Calibri"/>
            </a:endParaRPr>
          </a:p>
          <a:p>
            <a:pPr marL="299085" indent="-287020">
              <a:lnSpc>
                <a:spcPct val="100000"/>
              </a:lnSpc>
              <a:spcBef>
                <a:spcPts val="385"/>
              </a:spcBef>
              <a:buFont typeface="Arial"/>
              <a:buChar char="•"/>
              <a:tabLst>
                <a:tab pos="299085" algn="l"/>
                <a:tab pos="299720" algn="l"/>
              </a:tabLst>
            </a:pPr>
            <a:r>
              <a:rPr sz="1600" dirty="0">
                <a:solidFill>
                  <a:srgbClr val="888888"/>
                </a:solidFill>
                <a:latin typeface="Calibri"/>
                <a:cs typeface="Calibri"/>
              </a:rPr>
              <a:t>Sourced</a:t>
            </a:r>
            <a:r>
              <a:rPr sz="1600" spc="-30" dirty="0">
                <a:solidFill>
                  <a:srgbClr val="888888"/>
                </a:solidFill>
                <a:latin typeface="Calibri"/>
                <a:cs typeface="Calibri"/>
              </a:rPr>
              <a:t> </a:t>
            </a:r>
            <a:r>
              <a:rPr sz="1600" dirty="0">
                <a:solidFill>
                  <a:srgbClr val="888888"/>
                </a:solidFill>
                <a:latin typeface="Calibri"/>
                <a:cs typeface="Calibri"/>
              </a:rPr>
              <a:t>or</a:t>
            </a:r>
            <a:r>
              <a:rPr sz="1600" spc="-50" dirty="0">
                <a:solidFill>
                  <a:srgbClr val="888888"/>
                </a:solidFill>
                <a:latin typeface="Calibri"/>
                <a:cs typeface="Calibri"/>
              </a:rPr>
              <a:t> </a:t>
            </a:r>
            <a:r>
              <a:rPr sz="1600" spc="-10" dirty="0">
                <a:solidFill>
                  <a:srgbClr val="888888"/>
                </a:solidFill>
                <a:latin typeface="Calibri"/>
                <a:cs typeface="Calibri"/>
              </a:rPr>
              <a:t>produced</a:t>
            </a:r>
            <a:r>
              <a:rPr sz="1600" spc="-40" dirty="0">
                <a:solidFill>
                  <a:srgbClr val="888888"/>
                </a:solidFill>
                <a:latin typeface="Calibri"/>
                <a:cs typeface="Calibri"/>
              </a:rPr>
              <a:t> </a:t>
            </a:r>
            <a:r>
              <a:rPr sz="1600" spc="-10" dirty="0">
                <a:solidFill>
                  <a:srgbClr val="888888"/>
                </a:solidFill>
                <a:latin typeface="Calibri"/>
                <a:cs typeface="Calibri"/>
              </a:rPr>
              <a:t>locally</a:t>
            </a:r>
            <a:endParaRPr sz="1600">
              <a:latin typeface="Calibri"/>
              <a:cs typeface="Calibri"/>
            </a:endParaRPr>
          </a:p>
          <a:p>
            <a:pPr marL="299085" indent="-287020">
              <a:lnSpc>
                <a:spcPct val="100000"/>
              </a:lnSpc>
              <a:spcBef>
                <a:spcPts val="385"/>
              </a:spcBef>
              <a:buFont typeface="Arial"/>
              <a:buChar char="•"/>
              <a:tabLst>
                <a:tab pos="299085" algn="l"/>
                <a:tab pos="299720" algn="l"/>
              </a:tabLst>
            </a:pPr>
            <a:r>
              <a:rPr sz="1600" dirty="0">
                <a:solidFill>
                  <a:srgbClr val="888888"/>
                </a:solidFill>
                <a:latin typeface="Calibri"/>
                <a:cs typeface="Calibri"/>
              </a:rPr>
              <a:t>From</a:t>
            </a:r>
            <a:r>
              <a:rPr sz="1600" spc="-50" dirty="0">
                <a:solidFill>
                  <a:srgbClr val="888888"/>
                </a:solidFill>
                <a:latin typeface="Calibri"/>
                <a:cs typeface="Calibri"/>
              </a:rPr>
              <a:t> </a:t>
            </a:r>
            <a:r>
              <a:rPr sz="1600" spc="-10" dirty="0">
                <a:solidFill>
                  <a:srgbClr val="888888"/>
                </a:solidFill>
                <a:latin typeface="Calibri"/>
                <a:cs typeface="Calibri"/>
              </a:rPr>
              <a:t>sustainable</a:t>
            </a:r>
            <a:r>
              <a:rPr sz="1600" spc="-80" dirty="0">
                <a:solidFill>
                  <a:srgbClr val="888888"/>
                </a:solidFill>
                <a:latin typeface="Calibri"/>
                <a:cs typeface="Calibri"/>
              </a:rPr>
              <a:t> </a:t>
            </a:r>
            <a:r>
              <a:rPr sz="1600" dirty="0">
                <a:solidFill>
                  <a:srgbClr val="888888"/>
                </a:solidFill>
                <a:latin typeface="Calibri"/>
                <a:cs typeface="Calibri"/>
              </a:rPr>
              <a:t>sources</a:t>
            </a:r>
            <a:r>
              <a:rPr sz="1600" spc="-30" dirty="0">
                <a:solidFill>
                  <a:srgbClr val="888888"/>
                </a:solidFill>
                <a:latin typeface="Calibri"/>
                <a:cs typeface="Calibri"/>
              </a:rPr>
              <a:t> </a:t>
            </a:r>
            <a:r>
              <a:rPr sz="1600" dirty="0">
                <a:solidFill>
                  <a:srgbClr val="888888"/>
                </a:solidFill>
                <a:latin typeface="Calibri"/>
                <a:cs typeface="Calibri"/>
              </a:rPr>
              <a:t>or</a:t>
            </a:r>
            <a:r>
              <a:rPr sz="1600" spc="-50" dirty="0">
                <a:solidFill>
                  <a:srgbClr val="888888"/>
                </a:solidFill>
                <a:latin typeface="Calibri"/>
                <a:cs typeface="Calibri"/>
              </a:rPr>
              <a:t> </a:t>
            </a:r>
            <a:r>
              <a:rPr sz="1600" dirty="0">
                <a:solidFill>
                  <a:srgbClr val="888888"/>
                </a:solidFill>
                <a:latin typeface="Calibri"/>
                <a:cs typeface="Calibri"/>
              </a:rPr>
              <a:t>ethical</a:t>
            </a:r>
            <a:r>
              <a:rPr sz="1600" spc="-70" dirty="0">
                <a:solidFill>
                  <a:srgbClr val="888888"/>
                </a:solidFill>
                <a:latin typeface="Calibri"/>
                <a:cs typeface="Calibri"/>
              </a:rPr>
              <a:t> </a:t>
            </a:r>
            <a:r>
              <a:rPr sz="1600" spc="-10" dirty="0">
                <a:solidFill>
                  <a:srgbClr val="888888"/>
                </a:solidFill>
                <a:latin typeface="Calibri"/>
                <a:cs typeface="Calibri"/>
              </a:rPr>
              <a:t>suppliers</a:t>
            </a:r>
            <a:endParaRPr sz="1600">
              <a:latin typeface="Calibri"/>
              <a:cs typeface="Calibri"/>
            </a:endParaRPr>
          </a:p>
          <a:p>
            <a:pPr marL="299085" indent="-287020">
              <a:lnSpc>
                <a:spcPct val="100000"/>
              </a:lnSpc>
              <a:spcBef>
                <a:spcPts val="385"/>
              </a:spcBef>
              <a:buFont typeface="Arial"/>
              <a:buChar char="•"/>
              <a:tabLst>
                <a:tab pos="299085" algn="l"/>
                <a:tab pos="299720" algn="l"/>
              </a:tabLst>
            </a:pPr>
            <a:r>
              <a:rPr sz="1600" dirty="0">
                <a:solidFill>
                  <a:srgbClr val="888888"/>
                </a:solidFill>
                <a:latin typeface="Calibri"/>
                <a:cs typeface="Calibri"/>
              </a:rPr>
              <a:t>Farm</a:t>
            </a:r>
            <a:r>
              <a:rPr sz="1600" spc="-70" dirty="0">
                <a:solidFill>
                  <a:srgbClr val="888888"/>
                </a:solidFill>
                <a:latin typeface="Calibri"/>
                <a:cs typeface="Calibri"/>
              </a:rPr>
              <a:t> </a:t>
            </a:r>
            <a:r>
              <a:rPr sz="1600" dirty="0">
                <a:solidFill>
                  <a:srgbClr val="888888"/>
                </a:solidFill>
                <a:latin typeface="Calibri"/>
                <a:cs typeface="Calibri"/>
              </a:rPr>
              <a:t>assured</a:t>
            </a:r>
            <a:r>
              <a:rPr sz="1600" spc="-70" dirty="0">
                <a:solidFill>
                  <a:srgbClr val="888888"/>
                </a:solidFill>
                <a:latin typeface="Calibri"/>
                <a:cs typeface="Calibri"/>
              </a:rPr>
              <a:t> </a:t>
            </a:r>
            <a:r>
              <a:rPr sz="1600" spc="-20" dirty="0">
                <a:solidFill>
                  <a:srgbClr val="888888"/>
                </a:solidFill>
                <a:latin typeface="Calibri"/>
                <a:cs typeface="Calibri"/>
              </a:rPr>
              <a:t>meat</a:t>
            </a:r>
            <a:endParaRPr sz="1600">
              <a:latin typeface="Calibri"/>
              <a:cs typeface="Calibri"/>
            </a:endParaRPr>
          </a:p>
          <a:p>
            <a:pPr marL="299085" indent="-287020">
              <a:lnSpc>
                <a:spcPct val="100000"/>
              </a:lnSpc>
              <a:spcBef>
                <a:spcPts val="385"/>
              </a:spcBef>
              <a:buFont typeface="Arial"/>
              <a:buChar char="•"/>
              <a:tabLst>
                <a:tab pos="299085" algn="l"/>
                <a:tab pos="299720" algn="l"/>
              </a:tabLst>
            </a:pPr>
            <a:r>
              <a:rPr sz="1600" dirty="0">
                <a:solidFill>
                  <a:srgbClr val="888888"/>
                </a:solidFill>
                <a:latin typeface="Calibri"/>
                <a:cs typeface="Calibri"/>
              </a:rPr>
              <a:t>Free</a:t>
            </a:r>
            <a:r>
              <a:rPr sz="1600" spc="-20" dirty="0">
                <a:solidFill>
                  <a:srgbClr val="888888"/>
                </a:solidFill>
                <a:latin typeface="Calibri"/>
                <a:cs typeface="Calibri"/>
              </a:rPr>
              <a:t> </a:t>
            </a:r>
            <a:r>
              <a:rPr sz="1600" dirty="0">
                <a:solidFill>
                  <a:srgbClr val="888888"/>
                </a:solidFill>
                <a:latin typeface="Calibri"/>
                <a:cs typeface="Calibri"/>
              </a:rPr>
              <a:t>from</a:t>
            </a:r>
            <a:r>
              <a:rPr sz="1600" spc="-20" dirty="0">
                <a:solidFill>
                  <a:srgbClr val="888888"/>
                </a:solidFill>
                <a:latin typeface="Calibri"/>
                <a:cs typeface="Calibri"/>
              </a:rPr>
              <a:t> </a:t>
            </a:r>
            <a:r>
              <a:rPr sz="1600" dirty="0">
                <a:solidFill>
                  <a:srgbClr val="888888"/>
                </a:solidFill>
                <a:latin typeface="Calibri"/>
                <a:cs typeface="Calibri"/>
              </a:rPr>
              <a:t>any</a:t>
            </a:r>
            <a:r>
              <a:rPr sz="1600" spc="-55" dirty="0">
                <a:solidFill>
                  <a:srgbClr val="888888"/>
                </a:solidFill>
                <a:latin typeface="Calibri"/>
                <a:cs typeface="Calibri"/>
              </a:rPr>
              <a:t> </a:t>
            </a:r>
            <a:r>
              <a:rPr sz="1600" spc="-10" dirty="0">
                <a:solidFill>
                  <a:srgbClr val="888888"/>
                </a:solidFill>
                <a:latin typeface="Calibri"/>
                <a:cs typeface="Calibri"/>
              </a:rPr>
              <a:t>undesirable</a:t>
            </a:r>
            <a:r>
              <a:rPr sz="1600" spc="-40" dirty="0">
                <a:solidFill>
                  <a:srgbClr val="888888"/>
                </a:solidFill>
                <a:latin typeface="Calibri"/>
                <a:cs typeface="Calibri"/>
              </a:rPr>
              <a:t> </a:t>
            </a:r>
            <a:r>
              <a:rPr sz="1600" dirty="0">
                <a:solidFill>
                  <a:srgbClr val="888888"/>
                </a:solidFill>
                <a:latin typeface="Calibri"/>
                <a:cs typeface="Calibri"/>
              </a:rPr>
              <a:t>additives</a:t>
            </a:r>
            <a:r>
              <a:rPr sz="1600" spc="-55" dirty="0">
                <a:solidFill>
                  <a:srgbClr val="888888"/>
                </a:solidFill>
                <a:latin typeface="Calibri"/>
                <a:cs typeface="Calibri"/>
              </a:rPr>
              <a:t> </a:t>
            </a:r>
            <a:r>
              <a:rPr sz="1600" dirty="0">
                <a:solidFill>
                  <a:srgbClr val="888888"/>
                </a:solidFill>
                <a:latin typeface="Calibri"/>
                <a:cs typeface="Calibri"/>
              </a:rPr>
              <a:t>or</a:t>
            </a:r>
            <a:r>
              <a:rPr sz="1600" spc="-40" dirty="0">
                <a:solidFill>
                  <a:srgbClr val="888888"/>
                </a:solidFill>
                <a:latin typeface="Calibri"/>
                <a:cs typeface="Calibri"/>
              </a:rPr>
              <a:t> </a:t>
            </a:r>
            <a:r>
              <a:rPr sz="1600" spc="-20" dirty="0">
                <a:solidFill>
                  <a:srgbClr val="888888"/>
                </a:solidFill>
                <a:latin typeface="Calibri"/>
                <a:cs typeface="Calibri"/>
              </a:rPr>
              <a:t>hydrogenated</a:t>
            </a:r>
            <a:r>
              <a:rPr sz="1600" spc="-25" dirty="0">
                <a:solidFill>
                  <a:srgbClr val="888888"/>
                </a:solidFill>
                <a:latin typeface="Calibri"/>
                <a:cs typeface="Calibri"/>
              </a:rPr>
              <a:t> </a:t>
            </a:r>
            <a:r>
              <a:rPr sz="1600" spc="-20" dirty="0">
                <a:solidFill>
                  <a:srgbClr val="888888"/>
                </a:solidFill>
                <a:latin typeface="Calibri"/>
                <a:cs typeface="Calibri"/>
              </a:rPr>
              <a:t>fats</a:t>
            </a:r>
            <a:endParaRPr sz="1600">
              <a:latin typeface="Calibri"/>
              <a:cs typeface="Calibri"/>
            </a:endParaRPr>
          </a:p>
        </p:txBody>
      </p:sp>
      <p:grpSp>
        <p:nvGrpSpPr>
          <p:cNvPr id="4" name="object 4"/>
          <p:cNvGrpSpPr/>
          <p:nvPr/>
        </p:nvGrpSpPr>
        <p:grpSpPr>
          <a:xfrm>
            <a:off x="0" y="6385516"/>
            <a:ext cx="6858000" cy="3521075"/>
            <a:chOff x="0" y="6385516"/>
            <a:chExt cx="6858000" cy="3521075"/>
          </a:xfrm>
        </p:grpSpPr>
        <p:pic>
          <p:nvPicPr>
            <p:cNvPr id="5" name="object 5"/>
            <p:cNvPicPr/>
            <p:nvPr/>
          </p:nvPicPr>
          <p:blipFill>
            <a:blip r:embed="rId2" cstate="print"/>
            <a:stretch>
              <a:fillRect/>
            </a:stretch>
          </p:blipFill>
          <p:spPr>
            <a:xfrm>
              <a:off x="0" y="6385516"/>
              <a:ext cx="6857999" cy="3520481"/>
            </a:xfrm>
            <a:prstGeom prst="rect">
              <a:avLst/>
            </a:prstGeom>
          </p:spPr>
        </p:pic>
        <p:pic>
          <p:nvPicPr>
            <p:cNvPr id="6" name="object 6"/>
            <p:cNvPicPr/>
            <p:nvPr/>
          </p:nvPicPr>
          <p:blipFill>
            <a:blip r:embed="rId3" cstate="print"/>
            <a:stretch>
              <a:fillRect/>
            </a:stretch>
          </p:blipFill>
          <p:spPr>
            <a:xfrm>
              <a:off x="0" y="6393179"/>
              <a:ext cx="6857999" cy="3512817"/>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545" y="0"/>
            <a:ext cx="5820410" cy="1662430"/>
          </a:xfrm>
          <a:prstGeom prst="rect">
            <a:avLst/>
          </a:prstGeom>
        </p:spPr>
        <p:txBody>
          <a:bodyPr vert="horz" wrap="square" lIns="0" tIns="259715" rIns="0" bIns="0" rtlCol="0">
            <a:spAutoFit/>
          </a:bodyPr>
          <a:lstStyle/>
          <a:p>
            <a:pPr marL="12700">
              <a:lnSpc>
                <a:spcPct val="100000"/>
              </a:lnSpc>
              <a:spcBef>
                <a:spcPts val="2045"/>
              </a:spcBef>
            </a:pPr>
            <a:r>
              <a:rPr spc="-25" dirty="0"/>
              <a:t>Trust</a:t>
            </a:r>
            <a:r>
              <a:rPr spc="-150" dirty="0"/>
              <a:t> </a:t>
            </a:r>
            <a:r>
              <a:rPr dirty="0"/>
              <a:t>Early</a:t>
            </a:r>
            <a:r>
              <a:rPr spc="-135" dirty="0"/>
              <a:t> </a:t>
            </a:r>
            <a:r>
              <a:rPr spc="-35" dirty="0"/>
              <a:t>Years</a:t>
            </a:r>
            <a:r>
              <a:rPr spc="-125" dirty="0"/>
              <a:t> </a:t>
            </a:r>
            <a:r>
              <a:rPr spc="-10" dirty="0"/>
              <a:t>staff</a:t>
            </a:r>
          </a:p>
          <a:p>
            <a:pPr marL="12700" marR="5080">
              <a:lnSpc>
                <a:spcPct val="100000"/>
              </a:lnSpc>
              <a:spcBef>
                <a:spcPts val="860"/>
              </a:spcBef>
            </a:pPr>
            <a:r>
              <a:rPr sz="1600" dirty="0">
                <a:solidFill>
                  <a:srgbClr val="888888"/>
                </a:solidFill>
              </a:rPr>
              <a:t>We</a:t>
            </a:r>
            <a:r>
              <a:rPr sz="1600" spc="-30" dirty="0">
                <a:solidFill>
                  <a:srgbClr val="888888"/>
                </a:solidFill>
              </a:rPr>
              <a:t> </a:t>
            </a:r>
            <a:r>
              <a:rPr sz="1600" dirty="0">
                <a:solidFill>
                  <a:srgbClr val="888888"/>
                </a:solidFill>
              </a:rPr>
              <a:t>have</a:t>
            </a:r>
            <a:r>
              <a:rPr sz="1600" spc="-45" dirty="0">
                <a:solidFill>
                  <a:srgbClr val="888888"/>
                </a:solidFill>
              </a:rPr>
              <a:t> </a:t>
            </a:r>
            <a:r>
              <a:rPr sz="1600" dirty="0">
                <a:solidFill>
                  <a:srgbClr val="888888"/>
                </a:solidFill>
              </a:rPr>
              <a:t>a</a:t>
            </a:r>
            <a:r>
              <a:rPr sz="1600" spc="-45" dirty="0">
                <a:solidFill>
                  <a:srgbClr val="888888"/>
                </a:solidFill>
              </a:rPr>
              <a:t> </a:t>
            </a:r>
            <a:r>
              <a:rPr sz="1600" spc="-10" dirty="0">
                <a:solidFill>
                  <a:srgbClr val="888888"/>
                </a:solidFill>
              </a:rPr>
              <a:t>tremendously</a:t>
            </a:r>
            <a:r>
              <a:rPr sz="1600" spc="-30" dirty="0">
                <a:solidFill>
                  <a:srgbClr val="888888"/>
                </a:solidFill>
              </a:rPr>
              <a:t> </a:t>
            </a:r>
            <a:r>
              <a:rPr sz="1600" spc="-10" dirty="0">
                <a:solidFill>
                  <a:srgbClr val="888888"/>
                </a:solidFill>
              </a:rPr>
              <a:t>friendly,</a:t>
            </a:r>
            <a:r>
              <a:rPr sz="1600" spc="-45" dirty="0">
                <a:solidFill>
                  <a:srgbClr val="888888"/>
                </a:solidFill>
              </a:rPr>
              <a:t> </a:t>
            </a:r>
            <a:r>
              <a:rPr sz="1600" spc="-10" dirty="0">
                <a:solidFill>
                  <a:srgbClr val="888888"/>
                </a:solidFill>
              </a:rPr>
              <a:t>energetic</a:t>
            </a:r>
            <a:r>
              <a:rPr sz="1600" spc="-30" dirty="0">
                <a:solidFill>
                  <a:srgbClr val="888888"/>
                </a:solidFill>
              </a:rPr>
              <a:t> </a:t>
            </a:r>
            <a:r>
              <a:rPr sz="1600" dirty="0">
                <a:solidFill>
                  <a:srgbClr val="888888"/>
                </a:solidFill>
              </a:rPr>
              <a:t>and</a:t>
            </a:r>
            <a:r>
              <a:rPr sz="1600" spc="-55" dirty="0">
                <a:solidFill>
                  <a:srgbClr val="888888"/>
                </a:solidFill>
              </a:rPr>
              <a:t> </a:t>
            </a:r>
            <a:r>
              <a:rPr sz="1600" spc="-10" dirty="0">
                <a:solidFill>
                  <a:srgbClr val="888888"/>
                </a:solidFill>
              </a:rPr>
              <a:t>professional</a:t>
            </a:r>
            <a:r>
              <a:rPr sz="1600" spc="-40" dirty="0">
                <a:solidFill>
                  <a:srgbClr val="888888"/>
                </a:solidFill>
              </a:rPr>
              <a:t> </a:t>
            </a:r>
            <a:r>
              <a:rPr sz="1600" spc="-10" dirty="0">
                <a:solidFill>
                  <a:srgbClr val="888888"/>
                </a:solidFill>
              </a:rPr>
              <a:t>staff</a:t>
            </a:r>
            <a:r>
              <a:rPr sz="1600" spc="-55" dirty="0">
                <a:solidFill>
                  <a:srgbClr val="888888"/>
                </a:solidFill>
              </a:rPr>
              <a:t> </a:t>
            </a:r>
            <a:r>
              <a:rPr sz="1600" spc="-25" dirty="0">
                <a:solidFill>
                  <a:srgbClr val="888888"/>
                </a:solidFill>
              </a:rPr>
              <a:t>who </a:t>
            </a:r>
            <a:r>
              <a:rPr sz="1600" spc="-10" dirty="0">
                <a:solidFill>
                  <a:srgbClr val="888888"/>
                </a:solidFill>
              </a:rPr>
              <a:t>continually</a:t>
            </a:r>
            <a:r>
              <a:rPr sz="1600" spc="-60" dirty="0">
                <a:solidFill>
                  <a:srgbClr val="888888"/>
                </a:solidFill>
              </a:rPr>
              <a:t> </a:t>
            </a:r>
            <a:r>
              <a:rPr sz="1600" dirty="0">
                <a:solidFill>
                  <a:srgbClr val="888888"/>
                </a:solidFill>
              </a:rPr>
              <a:t>work</a:t>
            </a:r>
            <a:r>
              <a:rPr sz="1600" spc="-10" dirty="0">
                <a:solidFill>
                  <a:srgbClr val="888888"/>
                </a:solidFill>
              </a:rPr>
              <a:t> together</a:t>
            </a:r>
            <a:r>
              <a:rPr sz="1600" spc="-20" dirty="0">
                <a:solidFill>
                  <a:srgbClr val="888888"/>
                </a:solidFill>
              </a:rPr>
              <a:t> </a:t>
            </a:r>
            <a:r>
              <a:rPr sz="1600" dirty="0">
                <a:solidFill>
                  <a:srgbClr val="888888"/>
                </a:solidFill>
              </a:rPr>
              <a:t>to</a:t>
            </a:r>
            <a:r>
              <a:rPr sz="1600" spc="-35" dirty="0">
                <a:solidFill>
                  <a:srgbClr val="888888"/>
                </a:solidFill>
              </a:rPr>
              <a:t> </a:t>
            </a:r>
            <a:r>
              <a:rPr sz="1600" spc="-10" dirty="0">
                <a:solidFill>
                  <a:srgbClr val="888888"/>
                </a:solidFill>
              </a:rPr>
              <a:t>establish</a:t>
            </a:r>
            <a:r>
              <a:rPr sz="1600" spc="-55" dirty="0">
                <a:solidFill>
                  <a:srgbClr val="888888"/>
                </a:solidFill>
              </a:rPr>
              <a:t> </a:t>
            </a:r>
            <a:r>
              <a:rPr sz="1600" dirty="0">
                <a:solidFill>
                  <a:srgbClr val="888888"/>
                </a:solidFill>
              </a:rPr>
              <a:t>a</a:t>
            </a:r>
            <a:r>
              <a:rPr sz="1600" spc="-35" dirty="0">
                <a:solidFill>
                  <a:srgbClr val="888888"/>
                </a:solidFill>
              </a:rPr>
              <a:t> </a:t>
            </a:r>
            <a:r>
              <a:rPr sz="1600" dirty="0">
                <a:solidFill>
                  <a:srgbClr val="888888"/>
                </a:solidFill>
              </a:rPr>
              <a:t>happy</a:t>
            </a:r>
            <a:r>
              <a:rPr sz="1600" spc="-30" dirty="0">
                <a:solidFill>
                  <a:srgbClr val="888888"/>
                </a:solidFill>
              </a:rPr>
              <a:t> </a:t>
            </a:r>
            <a:r>
              <a:rPr sz="1600" dirty="0">
                <a:solidFill>
                  <a:srgbClr val="888888"/>
                </a:solidFill>
              </a:rPr>
              <a:t>and</a:t>
            </a:r>
            <a:r>
              <a:rPr sz="1600" spc="-40" dirty="0">
                <a:solidFill>
                  <a:srgbClr val="888888"/>
                </a:solidFill>
              </a:rPr>
              <a:t> </a:t>
            </a:r>
            <a:r>
              <a:rPr sz="1600" spc="-10" dirty="0">
                <a:solidFill>
                  <a:srgbClr val="888888"/>
                </a:solidFill>
              </a:rPr>
              <a:t>effective</a:t>
            </a:r>
            <a:r>
              <a:rPr sz="1600" spc="-30" dirty="0">
                <a:solidFill>
                  <a:srgbClr val="888888"/>
                </a:solidFill>
              </a:rPr>
              <a:t> </a:t>
            </a:r>
            <a:r>
              <a:rPr sz="1600" spc="-10" dirty="0">
                <a:solidFill>
                  <a:srgbClr val="888888"/>
                </a:solidFill>
              </a:rPr>
              <a:t>learning community.</a:t>
            </a:r>
            <a:endParaRPr sz="1600" dirty="0"/>
          </a:p>
        </p:txBody>
      </p:sp>
      <p:sp>
        <p:nvSpPr>
          <p:cNvPr id="3" name="object 3"/>
          <p:cNvSpPr txBox="1"/>
          <p:nvPr/>
        </p:nvSpPr>
        <p:spPr>
          <a:xfrm>
            <a:off x="123545" y="1857501"/>
            <a:ext cx="6275070" cy="2266646"/>
          </a:xfrm>
          <a:prstGeom prst="rect">
            <a:avLst/>
          </a:prstGeom>
        </p:spPr>
        <p:txBody>
          <a:bodyPr vert="horz" wrap="square" lIns="0" tIns="12065" rIns="0" bIns="0" rtlCol="0">
            <a:spAutoFit/>
          </a:bodyPr>
          <a:lstStyle/>
          <a:p>
            <a:pPr marL="12700" marR="5080">
              <a:lnSpc>
                <a:spcPct val="100000"/>
              </a:lnSpc>
              <a:spcBef>
                <a:spcPts val="95"/>
              </a:spcBef>
            </a:pPr>
            <a:r>
              <a:rPr sz="1600" dirty="0">
                <a:solidFill>
                  <a:srgbClr val="888888"/>
                </a:solidFill>
                <a:latin typeface="Calibri"/>
                <a:cs typeface="Calibri"/>
              </a:rPr>
              <a:t>All</a:t>
            </a:r>
            <a:r>
              <a:rPr sz="1600" spc="-55" dirty="0">
                <a:solidFill>
                  <a:srgbClr val="888888"/>
                </a:solidFill>
                <a:latin typeface="Calibri"/>
                <a:cs typeface="Calibri"/>
              </a:rPr>
              <a:t> </a:t>
            </a:r>
            <a:r>
              <a:rPr sz="1600" dirty="0">
                <a:solidFill>
                  <a:srgbClr val="888888"/>
                </a:solidFill>
                <a:latin typeface="Calibri"/>
                <a:cs typeface="Calibri"/>
              </a:rPr>
              <a:t>people</a:t>
            </a:r>
            <a:r>
              <a:rPr sz="1600" spc="-40" dirty="0">
                <a:solidFill>
                  <a:srgbClr val="888888"/>
                </a:solidFill>
                <a:latin typeface="Calibri"/>
                <a:cs typeface="Calibri"/>
              </a:rPr>
              <a:t> </a:t>
            </a:r>
            <a:r>
              <a:rPr sz="1600" dirty="0">
                <a:solidFill>
                  <a:srgbClr val="888888"/>
                </a:solidFill>
                <a:latin typeface="Calibri"/>
                <a:cs typeface="Calibri"/>
              </a:rPr>
              <a:t>have</a:t>
            </a:r>
            <a:r>
              <a:rPr sz="1600" spc="-45" dirty="0">
                <a:solidFill>
                  <a:srgbClr val="888888"/>
                </a:solidFill>
                <a:latin typeface="Calibri"/>
                <a:cs typeface="Calibri"/>
              </a:rPr>
              <a:t> </a:t>
            </a:r>
            <a:r>
              <a:rPr sz="1600" spc="-10" dirty="0">
                <a:solidFill>
                  <a:srgbClr val="888888"/>
                </a:solidFill>
                <a:latin typeface="Calibri"/>
                <a:cs typeface="Calibri"/>
              </a:rPr>
              <a:t>democratic</a:t>
            </a:r>
            <a:r>
              <a:rPr sz="1600" spc="-30" dirty="0">
                <a:solidFill>
                  <a:srgbClr val="888888"/>
                </a:solidFill>
                <a:latin typeface="Calibri"/>
                <a:cs typeface="Calibri"/>
              </a:rPr>
              <a:t> </a:t>
            </a:r>
            <a:r>
              <a:rPr sz="1600" dirty="0">
                <a:solidFill>
                  <a:srgbClr val="888888"/>
                </a:solidFill>
                <a:latin typeface="Calibri"/>
                <a:cs typeface="Calibri"/>
              </a:rPr>
              <a:t>rights</a:t>
            </a:r>
            <a:r>
              <a:rPr sz="1600" spc="-55" dirty="0">
                <a:solidFill>
                  <a:srgbClr val="888888"/>
                </a:solidFill>
                <a:latin typeface="Calibri"/>
                <a:cs typeface="Calibri"/>
              </a:rPr>
              <a:t> </a:t>
            </a:r>
            <a:r>
              <a:rPr sz="1600" dirty="0">
                <a:solidFill>
                  <a:srgbClr val="888888"/>
                </a:solidFill>
                <a:latin typeface="Calibri"/>
                <a:cs typeface="Calibri"/>
              </a:rPr>
              <a:t>which</a:t>
            </a:r>
            <a:r>
              <a:rPr sz="1600" spc="-50" dirty="0">
                <a:solidFill>
                  <a:srgbClr val="888888"/>
                </a:solidFill>
                <a:latin typeface="Calibri"/>
                <a:cs typeface="Calibri"/>
              </a:rPr>
              <a:t> </a:t>
            </a:r>
            <a:r>
              <a:rPr sz="1600" dirty="0">
                <a:solidFill>
                  <a:srgbClr val="888888"/>
                </a:solidFill>
                <a:latin typeface="Calibri"/>
                <a:cs typeface="Calibri"/>
              </a:rPr>
              <a:t>mean</a:t>
            </a:r>
            <a:r>
              <a:rPr sz="1600" spc="-45" dirty="0">
                <a:solidFill>
                  <a:srgbClr val="888888"/>
                </a:solidFill>
                <a:latin typeface="Calibri"/>
                <a:cs typeface="Calibri"/>
              </a:rPr>
              <a:t> </a:t>
            </a:r>
            <a:r>
              <a:rPr sz="1600" spc="-10" dirty="0">
                <a:solidFill>
                  <a:srgbClr val="888888"/>
                </a:solidFill>
                <a:latin typeface="Calibri"/>
                <a:cs typeface="Calibri"/>
              </a:rPr>
              <a:t>listening</a:t>
            </a:r>
            <a:r>
              <a:rPr sz="1600" spc="-75" dirty="0">
                <a:solidFill>
                  <a:srgbClr val="888888"/>
                </a:solidFill>
                <a:latin typeface="Calibri"/>
                <a:cs typeface="Calibri"/>
              </a:rPr>
              <a:t> </a:t>
            </a:r>
            <a:r>
              <a:rPr sz="1600" dirty="0">
                <a:solidFill>
                  <a:srgbClr val="888888"/>
                </a:solidFill>
                <a:latin typeface="Calibri"/>
                <a:cs typeface="Calibri"/>
              </a:rPr>
              <a:t>to</a:t>
            </a:r>
            <a:r>
              <a:rPr sz="1600" spc="-40" dirty="0">
                <a:solidFill>
                  <a:srgbClr val="888888"/>
                </a:solidFill>
                <a:latin typeface="Calibri"/>
                <a:cs typeface="Calibri"/>
              </a:rPr>
              <a:t> </a:t>
            </a:r>
            <a:r>
              <a:rPr sz="1600" dirty="0">
                <a:solidFill>
                  <a:srgbClr val="888888"/>
                </a:solidFill>
                <a:latin typeface="Calibri"/>
                <a:cs typeface="Calibri"/>
              </a:rPr>
              <a:t>children,</a:t>
            </a:r>
            <a:r>
              <a:rPr sz="1600" spc="-40" dirty="0">
                <a:solidFill>
                  <a:srgbClr val="888888"/>
                </a:solidFill>
                <a:latin typeface="Calibri"/>
                <a:cs typeface="Calibri"/>
              </a:rPr>
              <a:t> </a:t>
            </a:r>
            <a:r>
              <a:rPr sz="1600" spc="-10" dirty="0">
                <a:solidFill>
                  <a:srgbClr val="888888"/>
                </a:solidFill>
                <a:latin typeface="Calibri"/>
                <a:cs typeface="Calibri"/>
              </a:rPr>
              <a:t>families, staff</a:t>
            </a:r>
            <a:r>
              <a:rPr sz="1600" spc="-50" dirty="0">
                <a:solidFill>
                  <a:srgbClr val="888888"/>
                </a:solidFill>
                <a:latin typeface="Calibri"/>
                <a:cs typeface="Calibri"/>
              </a:rPr>
              <a:t> </a:t>
            </a:r>
            <a:r>
              <a:rPr sz="1600" dirty="0">
                <a:solidFill>
                  <a:srgbClr val="888888"/>
                </a:solidFill>
                <a:latin typeface="Calibri"/>
                <a:cs typeface="Calibri"/>
              </a:rPr>
              <a:t>and</a:t>
            </a:r>
            <a:r>
              <a:rPr sz="1600" spc="-50" dirty="0">
                <a:solidFill>
                  <a:srgbClr val="888888"/>
                </a:solidFill>
                <a:latin typeface="Calibri"/>
                <a:cs typeface="Calibri"/>
              </a:rPr>
              <a:t> </a:t>
            </a:r>
            <a:r>
              <a:rPr sz="1600" spc="-10" dirty="0">
                <a:solidFill>
                  <a:srgbClr val="888888"/>
                </a:solidFill>
                <a:latin typeface="Calibri"/>
                <a:cs typeface="Calibri"/>
              </a:rPr>
              <a:t>community</a:t>
            </a:r>
            <a:r>
              <a:rPr sz="1600" spc="-30" dirty="0">
                <a:solidFill>
                  <a:srgbClr val="888888"/>
                </a:solidFill>
                <a:latin typeface="Calibri"/>
                <a:cs typeface="Calibri"/>
              </a:rPr>
              <a:t> </a:t>
            </a:r>
            <a:r>
              <a:rPr sz="1600" dirty="0">
                <a:solidFill>
                  <a:srgbClr val="888888"/>
                </a:solidFill>
                <a:latin typeface="Calibri"/>
                <a:cs typeface="Calibri"/>
              </a:rPr>
              <a:t>to</a:t>
            </a:r>
            <a:r>
              <a:rPr sz="1600" spc="-40" dirty="0">
                <a:solidFill>
                  <a:srgbClr val="888888"/>
                </a:solidFill>
                <a:latin typeface="Calibri"/>
                <a:cs typeface="Calibri"/>
              </a:rPr>
              <a:t> </a:t>
            </a:r>
            <a:r>
              <a:rPr sz="1600" dirty="0">
                <a:solidFill>
                  <a:srgbClr val="888888"/>
                </a:solidFill>
                <a:latin typeface="Calibri"/>
                <a:cs typeface="Calibri"/>
              </a:rPr>
              <a:t>shape</a:t>
            </a:r>
            <a:r>
              <a:rPr sz="1600" spc="-35" dirty="0">
                <a:solidFill>
                  <a:srgbClr val="888888"/>
                </a:solidFill>
                <a:latin typeface="Calibri"/>
                <a:cs typeface="Calibri"/>
              </a:rPr>
              <a:t> </a:t>
            </a:r>
            <a:r>
              <a:rPr sz="1600" dirty="0">
                <a:solidFill>
                  <a:srgbClr val="888888"/>
                </a:solidFill>
                <a:latin typeface="Calibri"/>
                <a:cs typeface="Calibri"/>
              </a:rPr>
              <a:t>our</a:t>
            </a:r>
            <a:r>
              <a:rPr sz="1600" spc="-25" dirty="0">
                <a:solidFill>
                  <a:srgbClr val="888888"/>
                </a:solidFill>
                <a:latin typeface="Calibri"/>
                <a:cs typeface="Calibri"/>
              </a:rPr>
              <a:t> </a:t>
            </a:r>
            <a:r>
              <a:rPr sz="1600" dirty="0">
                <a:solidFill>
                  <a:srgbClr val="888888"/>
                </a:solidFill>
                <a:latin typeface="Calibri"/>
                <a:cs typeface="Calibri"/>
              </a:rPr>
              <a:t>nursery</a:t>
            </a:r>
            <a:r>
              <a:rPr sz="1600" spc="-20" dirty="0">
                <a:solidFill>
                  <a:srgbClr val="888888"/>
                </a:solidFill>
                <a:latin typeface="Calibri"/>
                <a:cs typeface="Calibri"/>
              </a:rPr>
              <a:t> </a:t>
            </a:r>
            <a:r>
              <a:rPr sz="1600" dirty="0">
                <a:solidFill>
                  <a:srgbClr val="888888"/>
                </a:solidFill>
                <a:latin typeface="Calibri"/>
                <a:cs typeface="Calibri"/>
              </a:rPr>
              <a:t>to</a:t>
            </a:r>
            <a:r>
              <a:rPr sz="1600" spc="-30" dirty="0">
                <a:solidFill>
                  <a:srgbClr val="888888"/>
                </a:solidFill>
                <a:latin typeface="Calibri"/>
                <a:cs typeface="Calibri"/>
              </a:rPr>
              <a:t> </a:t>
            </a:r>
            <a:r>
              <a:rPr sz="1600" dirty="0">
                <a:solidFill>
                  <a:srgbClr val="888888"/>
                </a:solidFill>
                <a:latin typeface="Calibri"/>
                <a:cs typeface="Calibri"/>
              </a:rPr>
              <a:t>be</a:t>
            </a:r>
            <a:r>
              <a:rPr sz="1600" spc="-40" dirty="0">
                <a:solidFill>
                  <a:srgbClr val="888888"/>
                </a:solidFill>
                <a:latin typeface="Calibri"/>
                <a:cs typeface="Calibri"/>
              </a:rPr>
              <a:t> </a:t>
            </a:r>
            <a:r>
              <a:rPr sz="1600" dirty="0">
                <a:solidFill>
                  <a:srgbClr val="888888"/>
                </a:solidFill>
                <a:latin typeface="Calibri"/>
                <a:cs typeface="Calibri"/>
              </a:rPr>
              <a:t>the</a:t>
            </a:r>
            <a:r>
              <a:rPr sz="1600" spc="-30" dirty="0">
                <a:solidFill>
                  <a:srgbClr val="888888"/>
                </a:solidFill>
                <a:latin typeface="Calibri"/>
                <a:cs typeface="Calibri"/>
              </a:rPr>
              <a:t> </a:t>
            </a:r>
            <a:r>
              <a:rPr sz="1600" dirty="0">
                <a:solidFill>
                  <a:srgbClr val="888888"/>
                </a:solidFill>
                <a:latin typeface="Calibri"/>
                <a:cs typeface="Calibri"/>
              </a:rPr>
              <a:t>best</a:t>
            </a:r>
            <a:r>
              <a:rPr sz="1600" spc="-35" dirty="0">
                <a:solidFill>
                  <a:srgbClr val="888888"/>
                </a:solidFill>
                <a:latin typeface="Calibri"/>
                <a:cs typeface="Calibri"/>
              </a:rPr>
              <a:t> </a:t>
            </a:r>
            <a:r>
              <a:rPr sz="1600" dirty="0">
                <a:solidFill>
                  <a:srgbClr val="888888"/>
                </a:solidFill>
                <a:latin typeface="Calibri"/>
                <a:cs typeface="Calibri"/>
              </a:rPr>
              <a:t>it</a:t>
            </a:r>
            <a:r>
              <a:rPr sz="1600" spc="-40" dirty="0">
                <a:solidFill>
                  <a:srgbClr val="888888"/>
                </a:solidFill>
                <a:latin typeface="Calibri"/>
                <a:cs typeface="Calibri"/>
              </a:rPr>
              <a:t> </a:t>
            </a:r>
            <a:r>
              <a:rPr sz="1600" dirty="0">
                <a:solidFill>
                  <a:srgbClr val="888888"/>
                </a:solidFill>
                <a:latin typeface="Calibri"/>
                <a:cs typeface="Calibri"/>
              </a:rPr>
              <a:t>can</a:t>
            </a:r>
            <a:r>
              <a:rPr sz="1600" spc="-35" dirty="0">
                <a:solidFill>
                  <a:srgbClr val="888888"/>
                </a:solidFill>
                <a:latin typeface="Calibri"/>
                <a:cs typeface="Calibri"/>
              </a:rPr>
              <a:t> </a:t>
            </a:r>
            <a:r>
              <a:rPr sz="1600" dirty="0">
                <a:solidFill>
                  <a:srgbClr val="888888"/>
                </a:solidFill>
                <a:latin typeface="Calibri"/>
                <a:cs typeface="Calibri"/>
              </a:rPr>
              <a:t>be.</a:t>
            </a:r>
            <a:r>
              <a:rPr sz="1600" spc="-40" dirty="0">
                <a:solidFill>
                  <a:srgbClr val="888888"/>
                </a:solidFill>
                <a:latin typeface="Calibri"/>
                <a:cs typeface="Calibri"/>
              </a:rPr>
              <a:t> </a:t>
            </a:r>
            <a:r>
              <a:rPr sz="1600" spc="-25" dirty="0">
                <a:solidFill>
                  <a:srgbClr val="888888"/>
                </a:solidFill>
                <a:latin typeface="Calibri"/>
                <a:cs typeface="Calibri"/>
              </a:rPr>
              <a:t>Our </a:t>
            </a:r>
            <a:r>
              <a:rPr sz="1600" spc="-10" dirty="0">
                <a:solidFill>
                  <a:srgbClr val="888888"/>
                </a:solidFill>
                <a:latin typeface="Calibri"/>
                <a:cs typeface="Calibri"/>
              </a:rPr>
              <a:t>strength</a:t>
            </a:r>
            <a:r>
              <a:rPr sz="1600" spc="-45" dirty="0">
                <a:solidFill>
                  <a:srgbClr val="888888"/>
                </a:solidFill>
                <a:latin typeface="Calibri"/>
                <a:cs typeface="Calibri"/>
              </a:rPr>
              <a:t> </a:t>
            </a:r>
            <a:r>
              <a:rPr sz="1600" dirty="0">
                <a:solidFill>
                  <a:srgbClr val="888888"/>
                </a:solidFill>
                <a:latin typeface="Calibri"/>
                <a:cs typeface="Calibri"/>
              </a:rPr>
              <a:t>is</a:t>
            </a:r>
            <a:r>
              <a:rPr sz="1600" spc="-40" dirty="0">
                <a:solidFill>
                  <a:srgbClr val="888888"/>
                </a:solidFill>
                <a:latin typeface="Calibri"/>
                <a:cs typeface="Calibri"/>
              </a:rPr>
              <a:t> </a:t>
            </a:r>
            <a:r>
              <a:rPr sz="1600" dirty="0">
                <a:solidFill>
                  <a:srgbClr val="888888"/>
                </a:solidFill>
                <a:latin typeface="Calibri"/>
                <a:cs typeface="Calibri"/>
              </a:rPr>
              <a:t>in</a:t>
            </a:r>
            <a:r>
              <a:rPr sz="1600" spc="-50" dirty="0">
                <a:solidFill>
                  <a:srgbClr val="888888"/>
                </a:solidFill>
                <a:latin typeface="Calibri"/>
                <a:cs typeface="Calibri"/>
              </a:rPr>
              <a:t> </a:t>
            </a:r>
            <a:r>
              <a:rPr sz="1600" dirty="0">
                <a:solidFill>
                  <a:srgbClr val="888888"/>
                </a:solidFill>
                <a:latin typeface="Calibri"/>
                <a:cs typeface="Calibri"/>
              </a:rPr>
              <a:t>our</a:t>
            </a:r>
            <a:r>
              <a:rPr sz="1600" spc="-20" dirty="0">
                <a:solidFill>
                  <a:srgbClr val="888888"/>
                </a:solidFill>
                <a:latin typeface="Calibri"/>
                <a:cs typeface="Calibri"/>
              </a:rPr>
              <a:t> </a:t>
            </a:r>
            <a:r>
              <a:rPr sz="1600" spc="-10" dirty="0">
                <a:solidFill>
                  <a:srgbClr val="888888"/>
                </a:solidFill>
                <a:latin typeface="Calibri"/>
                <a:cs typeface="Calibri"/>
              </a:rPr>
              <a:t>relationships</a:t>
            </a:r>
            <a:r>
              <a:rPr sz="1600" spc="-50" dirty="0">
                <a:solidFill>
                  <a:srgbClr val="888888"/>
                </a:solidFill>
                <a:latin typeface="Calibri"/>
                <a:cs typeface="Calibri"/>
              </a:rPr>
              <a:t> </a:t>
            </a:r>
            <a:r>
              <a:rPr sz="1600" dirty="0">
                <a:solidFill>
                  <a:srgbClr val="888888"/>
                </a:solidFill>
                <a:latin typeface="Calibri"/>
                <a:cs typeface="Calibri"/>
              </a:rPr>
              <a:t>with</a:t>
            </a:r>
            <a:r>
              <a:rPr sz="1600" spc="-45" dirty="0">
                <a:solidFill>
                  <a:srgbClr val="888888"/>
                </a:solidFill>
                <a:latin typeface="Calibri"/>
                <a:cs typeface="Calibri"/>
              </a:rPr>
              <a:t> </a:t>
            </a:r>
            <a:r>
              <a:rPr sz="1600" dirty="0">
                <a:solidFill>
                  <a:srgbClr val="888888"/>
                </a:solidFill>
                <a:latin typeface="Calibri"/>
                <a:cs typeface="Calibri"/>
              </a:rPr>
              <a:t>each</a:t>
            </a:r>
            <a:r>
              <a:rPr sz="1600" spc="-35" dirty="0">
                <a:solidFill>
                  <a:srgbClr val="888888"/>
                </a:solidFill>
                <a:latin typeface="Calibri"/>
                <a:cs typeface="Calibri"/>
              </a:rPr>
              <a:t> </a:t>
            </a:r>
            <a:r>
              <a:rPr sz="1600" spc="-20" dirty="0">
                <a:solidFill>
                  <a:srgbClr val="888888"/>
                </a:solidFill>
                <a:latin typeface="Calibri"/>
                <a:cs typeface="Calibri"/>
              </a:rPr>
              <a:t>other.</a:t>
            </a:r>
            <a:r>
              <a:rPr sz="1600" spc="-25" dirty="0">
                <a:solidFill>
                  <a:srgbClr val="888888"/>
                </a:solidFill>
                <a:latin typeface="Calibri"/>
                <a:cs typeface="Calibri"/>
              </a:rPr>
              <a:t> </a:t>
            </a:r>
            <a:r>
              <a:rPr sz="1600" dirty="0">
                <a:solidFill>
                  <a:srgbClr val="888888"/>
                </a:solidFill>
                <a:latin typeface="Calibri"/>
                <a:cs typeface="Calibri"/>
              </a:rPr>
              <a:t>Believing</a:t>
            </a:r>
            <a:r>
              <a:rPr sz="1600" spc="-30" dirty="0">
                <a:solidFill>
                  <a:srgbClr val="888888"/>
                </a:solidFill>
                <a:latin typeface="Calibri"/>
                <a:cs typeface="Calibri"/>
              </a:rPr>
              <a:t> </a:t>
            </a:r>
            <a:r>
              <a:rPr sz="1600" dirty="0">
                <a:solidFill>
                  <a:srgbClr val="888888"/>
                </a:solidFill>
                <a:latin typeface="Calibri"/>
                <a:cs typeface="Calibri"/>
              </a:rPr>
              <a:t>in</a:t>
            </a:r>
            <a:r>
              <a:rPr sz="1600" spc="-50" dirty="0">
                <a:solidFill>
                  <a:srgbClr val="888888"/>
                </a:solidFill>
                <a:latin typeface="Calibri"/>
                <a:cs typeface="Calibri"/>
              </a:rPr>
              <a:t> </a:t>
            </a:r>
            <a:r>
              <a:rPr sz="1600" dirty="0">
                <a:solidFill>
                  <a:srgbClr val="888888"/>
                </a:solidFill>
                <a:latin typeface="Calibri"/>
                <a:cs typeface="Calibri"/>
              </a:rPr>
              <a:t>oneself</a:t>
            </a:r>
            <a:r>
              <a:rPr sz="1600" spc="-30" dirty="0">
                <a:solidFill>
                  <a:srgbClr val="888888"/>
                </a:solidFill>
                <a:latin typeface="Calibri"/>
                <a:cs typeface="Calibri"/>
              </a:rPr>
              <a:t> </a:t>
            </a:r>
            <a:r>
              <a:rPr sz="1600" spc="-25" dirty="0">
                <a:solidFill>
                  <a:srgbClr val="888888"/>
                </a:solidFill>
                <a:latin typeface="Calibri"/>
                <a:cs typeface="Calibri"/>
              </a:rPr>
              <a:t>and </a:t>
            </a:r>
            <a:r>
              <a:rPr sz="1600" dirty="0">
                <a:solidFill>
                  <a:srgbClr val="888888"/>
                </a:solidFill>
                <a:latin typeface="Calibri"/>
                <a:cs typeface="Calibri"/>
              </a:rPr>
              <a:t>others</a:t>
            </a:r>
            <a:r>
              <a:rPr sz="1600" spc="-15" dirty="0">
                <a:solidFill>
                  <a:srgbClr val="888888"/>
                </a:solidFill>
                <a:latin typeface="Calibri"/>
                <a:cs typeface="Calibri"/>
              </a:rPr>
              <a:t> </a:t>
            </a:r>
            <a:r>
              <a:rPr sz="1600" dirty="0">
                <a:solidFill>
                  <a:srgbClr val="888888"/>
                </a:solidFill>
                <a:latin typeface="Calibri"/>
                <a:cs typeface="Calibri"/>
              </a:rPr>
              <a:t>is</a:t>
            </a:r>
            <a:r>
              <a:rPr sz="1600" spc="-45" dirty="0">
                <a:solidFill>
                  <a:srgbClr val="888888"/>
                </a:solidFill>
                <a:latin typeface="Calibri"/>
                <a:cs typeface="Calibri"/>
              </a:rPr>
              <a:t> </a:t>
            </a:r>
            <a:r>
              <a:rPr sz="1600" spc="-10" dirty="0">
                <a:solidFill>
                  <a:srgbClr val="888888"/>
                </a:solidFill>
                <a:latin typeface="Calibri"/>
                <a:cs typeface="Calibri"/>
              </a:rPr>
              <a:t>essential</a:t>
            </a:r>
            <a:r>
              <a:rPr sz="1600" spc="-45" dirty="0">
                <a:solidFill>
                  <a:srgbClr val="888888"/>
                </a:solidFill>
                <a:latin typeface="Calibri"/>
                <a:cs typeface="Calibri"/>
              </a:rPr>
              <a:t> </a:t>
            </a:r>
            <a:r>
              <a:rPr sz="1600" dirty="0">
                <a:solidFill>
                  <a:srgbClr val="888888"/>
                </a:solidFill>
                <a:latin typeface="Calibri"/>
                <a:cs typeface="Calibri"/>
              </a:rPr>
              <a:t>to</a:t>
            </a:r>
            <a:r>
              <a:rPr sz="1600" spc="-25" dirty="0">
                <a:solidFill>
                  <a:srgbClr val="888888"/>
                </a:solidFill>
                <a:latin typeface="Calibri"/>
                <a:cs typeface="Calibri"/>
              </a:rPr>
              <a:t> </a:t>
            </a:r>
            <a:r>
              <a:rPr sz="1600" spc="-10" dirty="0">
                <a:solidFill>
                  <a:srgbClr val="888888"/>
                </a:solidFill>
                <a:latin typeface="Calibri"/>
                <a:cs typeface="Calibri"/>
              </a:rPr>
              <a:t>promoting</a:t>
            </a:r>
            <a:r>
              <a:rPr sz="1600" spc="-25" dirty="0">
                <a:solidFill>
                  <a:srgbClr val="888888"/>
                </a:solidFill>
                <a:latin typeface="Calibri"/>
                <a:cs typeface="Calibri"/>
              </a:rPr>
              <a:t> </a:t>
            </a:r>
            <a:r>
              <a:rPr sz="1600" dirty="0">
                <a:solidFill>
                  <a:srgbClr val="888888"/>
                </a:solidFill>
                <a:latin typeface="Calibri"/>
                <a:cs typeface="Calibri"/>
              </a:rPr>
              <a:t>well</a:t>
            </a:r>
            <a:r>
              <a:rPr sz="1600" spc="-30" dirty="0">
                <a:solidFill>
                  <a:srgbClr val="888888"/>
                </a:solidFill>
                <a:latin typeface="Calibri"/>
                <a:cs typeface="Calibri"/>
              </a:rPr>
              <a:t> </a:t>
            </a:r>
            <a:r>
              <a:rPr sz="1600" spc="-10" dirty="0">
                <a:solidFill>
                  <a:srgbClr val="888888"/>
                </a:solidFill>
                <a:latin typeface="Calibri"/>
                <a:cs typeface="Calibri"/>
              </a:rPr>
              <a:t>being.</a:t>
            </a:r>
            <a:endParaRPr sz="1600" dirty="0">
              <a:latin typeface="Calibri"/>
              <a:cs typeface="Calibri"/>
            </a:endParaRPr>
          </a:p>
          <a:p>
            <a:pPr>
              <a:lnSpc>
                <a:spcPct val="100000"/>
              </a:lnSpc>
              <a:spcBef>
                <a:spcPts val="45"/>
              </a:spcBef>
            </a:pPr>
            <a:endParaRPr sz="1850" dirty="0">
              <a:latin typeface="Calibri"/>
              <a:cs typeface="Calibri"/>
            </a:endParaRPr>
          </a:p>
          <a:p>
            <a:pPr marL="12700" marR="572135">
              <a:lnSpc>
                <a:spcPct val="100000"/>
              </a:lnSpc>
              <a:spcBef>
                <a:spcPts val="5"/>
              </a:spcBef>
            </a:pPr>
            <a:r>
              <a:rPr sz="1600" dirty="0">
                <a:solidFill>
                  <a:srgbClr val="888888"/>
                </a:solidFill>
                <a:latin typeface="Calibri"/>
                <a:cs typeface="Calibri"/>
              </a:rPr>
              <a:t>Within</a:t>
            </a:r>
            <a:r>
              <a:rPr sz="1600" spc="-60" dirty="0">
                <a:solidFill>
                  <a:srgbClr val="888888"/>
                </a:solidFill>
                <a:latin typeface="Calibri"/>
                <a:cs typeface="Calibri"/>
              </a:rPr>
              <a:t> </a:t>
            </a:r>
            <a:r>
              <a:rPr sz="1600" dirty="0">
                <a:solidFill>
                  <a:srgbClr val="888888"/>
                </a:solidFill>
                <a:latin typeface="Calibri"/>
                <a:cs typeface="Calibri"/>
              </a:rPr>
              <a:t>the</a:t>
            </a:r>
            <a:r>
              <a:rPr sz="1600" spc="-45" dirty="0">
                <a:solidFill>
                  <a:srgbClr val="888888"/>
                </a:solidFill>
                <a:latin typeface="Calibri"/>
                <a:cs typeface="Calibri"/>
              </a:rPr>
              <a:t> </a:t>
            </a:r>
            <a:r>
              <a:rPr sz="1600" dirty="0">
                <a:solidFill>
                  <a:srgbClr val="888888"/>
                </a:solidFill>
                <a:latin typeface="Calibri"/>
                <a:cs typeface="Calibri"/>
              </a:rPr>
              <a:t>Mead</a:t>
            </a:r>
            <a:r>
              <a:rPr sz="1600" spc="-45" dirty="0">
                <a:solidFill>
                  <a:srgbClr val="888888"/>
                </a:solidFill>
                <a:latin typeface="Calibri"/>
                <a:cs typeface="Calibri"/>
              </a:rPr>
              <a:t> </a:t>
            </a:r>
            <a:r>
              <a:rPr sz="1600" spc="-10" dirty="0">
                <a:solidFill>
                  <a:srgbClr val="888888"/>
                </a:solidFill>
                <a:latin typeface="Calibri"/>
                <a:cs typeface="Calibri"/>
              </a:rPr>
              <a:t>Academy</a:t>
            </a:r>
            <a:r>
              <a:rPr sz="1600" spc="-35" dirty="0">
                <a:solidFill>
                  <a:srgbClr val="888888"/>
                </a:solidFill>
                <a:latin typeface="Calibri"/>
                <a:cs typeface="Calibri"/>
              </a:rPr>
              <a:t> </a:t>
            </a:r>
            <a:r>
              <a:rPr sz="1600" spc="-25" dirty="0">
                <a:solidFill>
                  <a:srgbClr val="888888"/>
                </a:solidFill>
                <a:latin typeface="Calibri"/>
                <a:cs typeface="Calibri"/>
              </a:rPr>
              <a:t>Trust</a:t>
            </a:r>
            <a:r>
              <a:rPr sz="1600" spc="-55" dirty="0">
                <a:solidFill>
                  <a:srgbClr val="888888"/>
                </a:solidFill>
                <a:latin typeface="Calibri"/>
                <a:cs typeface="Calibri"/>
              </a:rPr>
              <a:t> </a:t>
            </a:r>
            <a:r>
              <a:rPr sz="1600" dirty="0">
                <a:solidFill>
                  <a:srgbClr val="888888"/>
                </a:solidFill>
                <a:latin typeface="Calibri"/>
                <a:cs typeface="Calibri"/>
              </a:rPr>
              <a:t>we</a:t>
            </a:r>
            <a:r>
              <a:rPr sz="1600" spc="-30" dirty="0">
                <a:solidFill>
                  <a:srgbClr val="888888"/>
                </a:solidFill>
                <a:latin typeface="Calibri"/>
                <a:cs typeface="Calibri"/>
              </a:rPr>
              <a:t> </a:t>
            </a:r>
            <a:r>
              <a:rPr sz="1600" dirty="0">
                <a:solidFill>
                  <a:srgbClr val="888888"/>
                </a:solidFill>
                <a:latin typeface="Calibri"/>
                <a:cs typeface="Calibri"/>
              </a:rPr>
              <a:t>have</a:t>
            </a:r>
            <a:r>
              <a:rPr sz="1600" spc="-45" dirty="0">
                <a:solidFill>
                  <a:srgbClr val="888888"/>
                </a:solidFill>
                <a:latin typeface="Calibri"/>
                <a:cs typeface="Calibri"/>
              </a:rPr>
              <a:t> </a:t>
            </a:r>
            <a:r>
              <a:rPr sz="1600" dirty="0">
                <a:solidFill>
                  <a:srgbClr val="888888"/>
                </a:solidFill>
                <a:latin typeface="Calibri"/>
                <a:cs typeface="Calibri"/>
              </a:rPr>
              <a:t>many</a:t>
            </a:r>
            <a:r>
              <a:rPr sz="1600" spc="-40" dirty="0">
                <a:solidFill>
                  <a:srgbClr val="888888"/>
                </a:solidFill>
                <a:latin typeface="Calibri"/>
                <a:cs typeface="Calibri"/>
              </a:rPr>
              <a:t> </a:t>
            </a:r>
            <a:r>
              <a:rPr sz="1600" dirty="0">
                <a:solidFill>
                  <a:srgbClr val="888888"/>
                </a:solidFill>
                <a:latin typeface="Calibri"/>
                <a:cs typeface="Calibri"/>
              </a:rPr>
              <a:t>areas</a:t>
            </a:r>
            <a:r>
              <a:rPr sz="1600" spc="-35" dirty="0">
                <a:solidFill>
                  <a:srgbClr val="888888"/>
                </a:solidFill>
                <a:latin typeface="Calibri"/>
                <a:cs typeface="Calibri"/>
              </a:rPr>
              <a:t> </a:t>
            </a:r>
            <a:r>
              <a:rPr sz="1600" dirty="0">
                <a:solidFill>
                  <a:srgbClr val="888888"/>
                </a:solidFill>
                <a:latin typeface="Calibri"/>
                <a:cs typeface="Calibri"/>
              </a:rPr>
              <a:t>of</a:t>
            </a:r>
            <a:r>
              <a:rPr sz="1600" spc="-45" dirty="0">
                <a:solidFill>
                  <a:srgbClr val="888888"/>
                </a:solidFill>
                <a:latin typeface="Calibri"/>
                <a:cs typeface="Calibri"/>
              </a:rPr>
              <a:t> </a:t>
            </a:r>
            <a:r>
              <a:rPr sz="1600" spc="-10" dirty="0">
                <a:solidFill>
                  <a:srgbClr val="888888"/>
                </a:solidFill>
                <a:latin typeface="Calibri"/>
                <a:cs typeface="Calibri"/>
              </a:rPr>
              <a:t>strength</a:t>
            </a:r>
            <a:r>
              <a:rPr sz="1600" spc="-40" dirty="0">
                <a:solidFill>
                  <a:srgbClr val="888888"/>
                </a:solidFill>
                <a:latin typeface="Calibri"/>
                <a:cs typeface="Calibri"/>
              </a:rPr>
              <a:t> </a:t>
            </a:r>
            <a:r>
              <a:rPr sz="1600" spc="-25" dirty="0">
                <a:solidFill>
                  <a:srgbClr val="888888"/>
                </a:solidFill>
                <a:latin typeface="Calibri"/>
                <a:cs typeface="Calibri"/>
              </a:rPr>
              <a:t>and </a:t>
            </a:r>
            <a:r>
              <a:rPr sz="1600" spc="-10" dirty="0">
                <a:solidFill>
                  <a:srgbClr val="888888"/>
                </a:solidFill>
                <a:latin typeface="Calibri"/>
                <a:cs typeface="Calibri"/>
              </a:rPr>
              <a:t>expertise.</a:t>
            </a:r>
            <a:r>
              <a:rPr sz="1600" spc="-35" dirty="0">
                <a:solidFill>
                  <a:srgbClr val="888888"/>
                </a:solidFill>
                <a:latin typeface="Calibri"/>
                <a:cs typeface="Calibri"/>
              </a:rPr>
              <a:t> </a:t>
            </a:r>
            <a:r>
              <a:rPr sz="1600" dirty="0">
                <a:solidFill>
                  <a:srgbClr val="888888"/>
                </a:solidFill>
                <a:latin typeface="Calibri"/>
                <a:cs typeface="Calibri"/>
              </a:rPr>
              <a:t>In</a:t>
            </a:r>
            <a:r>
              <a:rPr sz="1600" spc="-60" dirty="0">
                <a:solidFill>
                  <a:srgbClr val="888888"/>
                </a:solidFill>
                <a:latin typeface="Calibri"/>
                <a:cs typeface="Calibri"/>
              </a:rPr>
              <a:t> </a:t>
            </a:r>
            <a:r>
              <a:rPr sz="1600" dirty="0">
                <a:solidFill>
                  <a:srgbClr val="888888"/>
                </a:solidFill>
                <a:latin typeface="Calibri"/>
                <a:cs typeface="Calibri"/>
              </a:rPr>
              <a:t>the</a:t>
            </a:r>
            <a:r>
              <a:rPr sz="1600" spc="-45" dirty="0">
                <a:solidFill>
                  <a:srgbClr val="888888"/>
                </a:solidFill>
                <a:latin typeface="Calibri"/>
                <a:cs typeface="Calibri"/>
              </a:rPr>
              <a:t> </a:t>
            </a:r>
            <a:r>
              <a:rPr sz="1600" spc="-10" dirty="0">
                <a:solidFill>
                  <a:srgbClr val="888888"/>
                </a:solidFill>
                <a:latin typeface="Calibri"/>
                <a:cs typeface="Calibri"/>
              </a:rPr>
              <a:t>Leadership</a:t>
            </a:r>
            <a:r>
              <a:rPr sz="1600" spc="-40" dirty="0">
                <a:solidFill>
                  <a:srgbClr val="888888"/>
                </a:solidFill>
                <a:latin typeface="Calibri"/>
                <a:cs typeface="Calibri"/>
              </a:rPr>
              <a:t> Team</a:t>
            </a:r>
            <a:r>
              <a:rPr sz="1600" spc="-45" dirty="0">
                <a:solidFill>
                  <a:srgbClr val="888888"/>
                </a:solidFill>
                <a:latin typeface="Calibri"/>
                <a:cs typeface="Calibri"/>
              </a:rPr>
              <a:t> </a:t>
            </a:r>
            <a:r>
              <a:rPr sz="1600" dirty="0">
                <a:solidFill>
                  <a:srgbClr val="888888"/>
                </a:solidFill>
                <a:latin typeface="Calibri"/>
                <a:cs typeface="Calibri"/>
              </a:rPr>
              <a:t>key</a:t>
            </a:r>
            <a:r>
              <a:rPr sz="1600" spc="-30" dirty="0">
                <a:solidFill>
                  <a:srgbClr val="888888"/>
                </a:solidFill>
                <a:latin typeface="Calibri"/>
                <a:cs typeface="Calibri"/>
              </a:rPr>
              <a:t> </a:t>
            </a:r>
            <a:r>
              <a:rPr sz="1600" spc="-10" dirty="0">
                <a:solidFill>
                  <a:srgbClr val="888888"/>
                </a:solidFill>
                <a:latin typeface="Calibri"/>
                <a:cs typeface="Calibri"/>
              </a:rPr>
              <a:t>staff</a:t>
            </a:r>
            <a:r>
              <a:rPr sz="1600" spc="-55" dirty="0">
                <a:solidFill>
                  <a:srgbClr val="888888"/>
                </a:solidFill>
                <a:latin typeface="Calibri"/>
                <a:cs typeface="Calibri"/>
              </a:rPr>
              <a:t> </a:t>
            </a:r>
            <a:r>
              <a:rPr sz="1600" dirty="0">
                <a:solidFill>
                  <a:srgbClr val="888888"/>
                </a:solidFill>
                <a:latin typeface="Calibri"/>
                <a:cs typeface="Calibri"/>
              </a:rPr>
              <a:t>for</a:t>
            </a:r>
            <a:r>
              <a:rPr sz="1600" spc="-45" dirty="0">
                <a:solidFill>
                  <a:srgbClr val="888888"/>
                </a:solidFill>
                <a:latin typeface="Calibri"/>
                <a:cs typeface="Calibri"/>
              </a:rPr>
              <a:t> </a:t>
            </a:r>
            <a:r>
              <a:rPr sz="1600" dirty="0">
                <a:solidFill>
                  <a:srgbClr val="888888"/>
                </a:solidFill>
                <a:latin typeface="Calibri"/>
                <a:cs typeface="Calibri"/>
              </a:rPr>
              <a:t>the</a:t>
            </a:r>
            <a:r>
              <a:rPr sz="1600" spc="-40" dirty="0">
                <a:solidFill>
                  <a:srgbClr val="888888"/>
                </a:solidFill>
                <a:latin typeface="Calibri"/>
                <a:cs typeface="Calibri"/>
              </a:rPr>
              <a:t> </a:t>
            </a:r>
            <a:r>
              <a:rPr sz="1600" dirty="0">
                <a:solidFill>
                  <a:srgbClr val="888888"/>
                </a:solidFill>
                <a:latin typeface="Calibri"/>
                <a:cs typeface="Calibri"/>
              </a:rPr>
              <a:t>nursery</a:t>
            </a:r>
            <a:r>
              <a:rPr sz="1600" spc="20" dirty="0">
                <a:solidFill>
                  <a:srgbClr val="888888"/>
                </a:solidFill>
                <a:latin typeface="Calibri"/>
                <a:cs typeface="Calibri"/>
              </a:rPr>
              <a:t> </a:t>
            </a:r>
            <a:r>
              <a:rPr sz="1600" spc="-25" dirty="0">
                <a:solidFill>
                  <a:srgbClr val="888888"/>
                </a:solidFill>
                <a:latin typeface="Calibri"/>
                <a:cs typeface="Calibri"/>
              </a:rPr>
              <a:t>are</a:t>
            </a:r>
            <a:endParaRPr sz="1600" dirty="0">
              <a:latin typeface="Calibri"/>
              <a:cs typeface="Calibri"/>
            </a:endParaRPr>
          </a:p>
          <a:p>
            <a:pPr marL="12700" marR="50165">
              <a:lnSpc>
                <a:spcPct val="100000"/>
              </a:lnSpc>
            </a:pPr>
            <a:r>
              <a:rPr sz="1600" dirty="0">
                <a:solidFill>
                  <a:srgbClr val="888888"/>
                </a:solidFill>
                <a:latin typeface="Calibri"/>
                <a:cs typeface="Calibri"/>
              </a:rPr>
              <a:t>Mrs</a:t>
            </a:r>
            <a:r>
              <a:rPr sz="1600" spc="-45" dirty="0">
                <a:solidFill>
                  <a:srgbClr val="888888"/>
                </a:solidFill>
                <a:latin typeface="Calibri"/>
                <a:cs typeface="Calibri"/>
              </a:rPr>
              <a:t> </a:t>
            </a:r>
            <a:r>
              <a:rPr sz="1600" spc="-20" dirty="0">
                <a:solidFill>
                  <a:srgbClr val="888888"/>
                </a:solidFill>
                <a:latin typeface="Calibri"/>
                <a:cs typeface="Calibri"/>
              </a:rPr>
              <a:t>Lyssy</a:t>
            </a:r>
            <a:r>
              <a:rPr sz="1600" spc="-35" dirty="0">
                <a:solidFill>
                  <a:srgbClr val="888888"/>
                </a:solidFill>
                <a:latin typeface="Calibri"/>
                <a:cs typeface="Calibri"/>
              </a:rPr>
              <a:t> </a:t>
            </a:r>
            <a:r>
              <a:rPr sz="1600" dirty="0">
                <a:solidFill>
                  <a:srgbClr val="888888"/>
                </a:solidFill>
                <a:latin typeface="Calibri"/>
                <a:cs typeface="Calibri"/>
              </a:rPr>
              <a:t>Bolton</a:t>
            </a:r>
            <a:r>
              <a:rPr sz="1600" spc="-40" dirty="0">
                <a:solidFill>
                  <a:srgbClr val="888888"/>
                </a:solidFill>
                <a:latin typeface="Calibri"/>
                <a:cs typeface="Calibri"/>
              </a:rPr>
              <a:t> </a:t>
            </a:r>
            <a:r>
              <a:rPr sz="1600" spc="-10" dirty="0">
                <a:solidFill>
                  <a:srgbClr val="888888"/>
                </a:solidFill>
                <a:latin typeface="Calibri"/>
                <a:cs typeface="Calibri"/>
              </a:rPr>
              <a:t>(</a:t>
            </a:r>
            <a:r>
              <a:rPr lang="en-GB" sz="1600" spc="-10" dirty="0">
                <a:solidFill>
                  <a:srgbClr val="888888"/>
                </a:solidFill>
                <a:latin typeface="Calibri"/>
                <a:cs typeface="Calibri"/>
              </a:rPr>
              <a:t>CEO</a:t>
            </a:r>
            <a:r>
              <a:rPr sz="1600" spc="-25" dirty="0">
                <a:solidFill>
                  <a:srgbClr val="888888"/>
                </a:solidFill>
                <a:latin typeface="Calibri"/>
                <a:cs typeface="Calibri"/>
              </a:rPr>
              <a:t> </a:t>
            </a:r>
            <a:r>
              <a:rPr sz="1600" dirty="0">
                <a:solidFill>
                  <a:srgbClr val="888888"/>
                </a:solidFill>
                <a:latin typeface="Calibri"/>
                <a:cs typeface="Calibri"/>
              </a:rPr>
              <a:t>for</a:t>
            </a:r>
            <a:r>
              <a:rPr sz="1600" spc="-30" dirty="0">
                <a:solidFill>
                  <a:srgbClr val="888888"/>
                </a:solidFill>
                <a:latin typeface="Calibri"/>
                <a:cs typeface="Calibri"/>
              </a:rPr>
              <a:t> </a:t>
            </a:r>
            <a:r>
              <a:rPr sz="1600" dirty="0">
                <a:solidFill>
                  <a:srgbClr val="888888"/>
                </a:solidFill>
                <a:latin typeface="Calibri"/>
                <a:cs typeface="Calibri"/>
              </a:rPr>
              <a:t>The</a:t>
            </a:r>
            <a:r>
              <a:rPr sz="1600" spc="-40" dirty="0">
                <a:solidFill>
                  <a:srgbClr val="888888"/>
                </a:solidFill>
                <a:latin typeface="Calibri"/>
                <a:cs typeface="Calibri"/>
              </a:rPr>
              <a:t> </a:t>
            </a:r>
            <a:r>
              <a:rPr sz="1600" dirty="0">
                <a:solidFill>
                  <a:srgbClr val="888888"/>
                </a:solidFill>
                <a:latin typeface="Calibri"/>
                <a:cs typeface="Calibri"/>
              </a:rPr>
              <a:t>Mead</a:t>
            </a:r>
            <a:r>
              <a:rPr sz="1600" spc="-45" dirty="0">
                <a:solidFill>
                  <a:srgbClr val="888888"/>
                </a:solidFill>
                <a:latin typeface="Calibri"/>
                <a:cs typeface="Calibri"/>
              </a:rPr>
              <a:t> </a:t>
            </a:r>
            <a:r>
              <a:rPr sz="1600" spc="-10" dirty="0">
                <a:solidFill>
                  <a:srgbClr val="888888"/>
                </a:solidFill>
                <a:latin typeface="Calibri"/>
                <a:cs typeface="Calibri"/>
              </a:rPr>
              <a:t>Academy</a:t>
            </a:r>
            <a:r>
              <a:rPr sz="1600" spc="-40" dirty="0">
                <a:solidFill>
                  <a:srgbClr val="888888"/>
                </a:solidFill>
                <a:latin typeface="Calibri"/>
                <a:cs typeface="Calibri"/>
              </a:rPr>
              <a:t> </a:t>
            </a:r>
            <a:r>
              <a:rPr sz="1600" spc="-20" dirty="0">
                <a:solidFill>
                  <a:srgbClr val="888888"/>
                </a:solidFill>
                <a:latin typeface="Calibri"/>
                <a:cs typeface="Calibri"/>
              </a:rPr>
              <a:t>Trust</a:t>
            </a:r>
            <a:r>
              <a:rPr lang="en-GB" sz="1600" spc="-20" dirty="0">
                <a:solidFill>
                  <a:srgbClr val="888888"/>
                </a:solidFill>
                <a:latin typeface="Calibri"/>
                <a:cs typeface="Calibri"/>
              </a:rPr>
              <a:t>)</a:t>
            </a:r>
          </a:p>
          <a:p>
            <a:pPr marL="12700" marR="50165">
              <a:lnSpc>
                <a:spcPct val="100000"/>
              </a:lnSpc>
            </a:pPr>
            <a:endParaRPr sz="1600" dirty="0">
              <a:latin typeface="Calibri"/>
              <a:cs typeface="Calibri"/>
            </a:endParaRPr>
          </a:p>
        </p:txBody>
      </p:sp>
      <p:pic>
        <p:nvPicPr>
          <p:cNvPr id="4" name="object 4"/>
          <p:cNvPicPr/>
          <p:nvPr/>
        </p:nvPicPr>
        <p:blipFill>
          <a:blip r:embed="rId2" cstate="print"/>
          <a:stretch>
            <a:fillRect/>
          </a:stretch>
        </p:blipFill>
        <p:spPr>
          <a:xfrm>
            <a:off x="0" y="5529071"/>
            <a:ext cx="6857999" cy="437692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6390</TotalTime>
  <Words>2020</Words>
  <Application>Microsoft Office PowerPoint</Application>
  <PresentationFormat>A4 Paper (210x297 mm)</PresentationFormat>
  <Paragraphs>180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The Mead Academy Trust Nursery &amp; Pre-School Welcome Pack</vt:lpstr>
      <vt:lpstr>A note from our CEO</vt:lpstr>
      <vt:lpstr>Our schools</vt:lpstr>
      <vt:lpstr>Our philosophy</vt:lpstr>
      <vt:lpstr>What you need to bring to nursery</vt:lpstr>
      <vt:lpstr>Settling in sessions You will be invited to an initial settling in session with your child which will last an hour. This is a chance for you both to meet the nursery staff and other children, and ask any questions.</vt:lpstr>
      <vt:lpstr>Session Times, Costs, &amp; Terms</vt:lpstr>
      <vt:lpstr>Meals &amp; snack times</vt:lpstr>
      <vt:lpstr>Trust Early Years staff We have a tremendously friendly, energetic and professional staff who continually work together to establish a happy and effective learning community.</vt:lpstr>
      <vt:lpstr>Other Early Years support In addition to our nursery team, we have a range of people who are available to help and support you:</vt:lpstr>
      <vt:lpstr>Our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Kyra Ings</dc:creator>
  <cp:lastModifiedBy>Admin</cp:lastModifiedBy>
  <cp:revision>15</cp:revision>
  <dcterms:created xsi:type="dcterms:W3CDTF">2022-05-06T08:10:50Z</dcterms:created>
  <dcterms:modified xsi:type="dcterms:W3CDTF">2023-01-09T16:29:21Z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2018-10-11T00:00:00Z</vt:filetime>
  </property>
  <property fmtid="{D5CDD505-2E9C-101B-9397-08002B2CF9AE}" pid="3" name="Creator">
    <vt:lpwstr>Microsoft® PowerPoint® 2016</vt:lpwstr>
  </property>
  <property fmtid="{D5CDD505-2E9C-101B-9397-08002B2CF9AE}" pid="4" name="LastSaved">
    <vt:filetime>2022-05-06T00:00:00Z</vt:filetime>
  </property>
</Properties>
</file>